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90" r:id="rId5"/>
    <p:sldId id="272" r:id="rId6"/>
    <p:sldId id="273" r:id="rId7"/>
    <p:sldId id="274" r:id="rId8"/>
    <p:sldId id="275" r:id="rId9"/>
    <p:sldId id="276" r:id="rId10"/>
    <p:sldId id="260" r:id="rId11"/>
    <p:sldId id="292" r:id="rId12"/>
    <p:sldId id="293" r:id="rId13"/>
    <p:sldId id="295" r:id="rId14"/>
    <p:sldId id="271" r:id="rId15"/>
    <p:sldId id="280" r:id="rId16"/>
    <p:sldId id="279" r:id="rId17"/>
    <p:sldId id="296" r:id="rId18"/>
    <p:sldId id="277" r:id="rId19"/>
    <p:sldId id="286" r:id="rId20"/>
    <p:sldId id="289" r:id="rId21"/>
    <p:sldId id="268" r:id="rId22"/>
    <p:sldId id="270" r:id="rId23"/>
    <p:sldId id="281" r:id="rId24"/>
    <p:sldId id="298" r:id="rId25"/>
    <p:sldId id="278" r:id="rId26"/>
    <p:sldId id="297" r:id="rId27"/>
    <p:sldId id="300" r:id="rId28"/>
    <p:sldId id="299" r:id="rId29"/>
    <p:sldId id="287" r:id="rId30"/>
    <p:sldId id="291" r:id="rId31"/>
    <p:sldId id="283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" initials="M" lastIdx="1" clrIdx="0">
    <p:extLst>
      <p:ext uri="{19B8F6BF-5375-455C-9EA6-DF929625EA0E}">
        <p15:presenceInfo xmlns:p15="http://schemas.microsoft.com/office/powerpoint/2012/main" userId="Marc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00"/>
    <a:srgbClr val="E7E700"/>
    <a:srgbClr val="00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3576 6464 3968,'0'0'0,"11"-14"0,-11 14 0,0 0 128,0 0 128,0 0-256,0 0 0,0 0-128,0 0 0,0 0-2432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7472 8,'58'-8,"-7513"924,7443-915,1 1,3-1,0 0,-3 0,-1 0,2 1,7-2,8-1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4463 0,'-4409'1181,"4401"-1178,-3-1,1 1,3-1,3-1,3 0,-1-1,-3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1 904,'3907'-902,"-3903"901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4164 885,'-4038'-858,"4029"856,2 0,0 1,-1-1,-2 0,-1 0,2 0,-48-10,49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4513 0,'-4499'875,"4491"-873,3-1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216 243 2560,'-15'-8'1648,"-71"-53"5141,84 58-6723,-1 0 0,1 0 0,0 0 0,0 0 0,0 0 0,0 0 0,1-1 0,-1 1 0,1-1 0,0 1 0,0-1 0,0 1 0,1-1 0,-1 0 0,1 1 0,0-1 0,0 0 0,0 1 0,0-1 0,1 0 0,-1 1-1,1-1 1,0 0 0,0 1 0,0-1 0,1 1 0,0-2-66,1 0 26,-1 0-1,2 0 1,-1 0-1,0 1 1,1-1-1,0 1 0,0 0 1,0-1-1,1 2 1,-1-1-1,1 1 1,0-1-1,0 1 1,0 1-1,0-1 0,1 1 1,-1 0-1,1 0 1,-1 0-1,1 1 1,0 0-1,0 0 1,0 0-1,-1 1 1,1 0-1,0 0 0,0 1 1,0-1-1,0 1 1,-1 0-1,1 1 1,0 0-1,-1 0 1,0 0-1,1 0 0,-1 1 1,0 0-1,0 0 1,0 0-1,0 1 1,-1-1-1,1 1 1,-1 0-1,0 0 1,0 1-1,-1 0 0,1-1 1,-1 1-1,0 0 1,0 0-1,-1 1 1,0-1-1,1 0 1,-2 1-1,1 0 0,-1-1 1,0 1-26,0-1 52,-2 0 0,1-1 0,0 1-1,-1 0 1,0-1 0,0 1 0,0 0 0,-1-1 0,1 0 0,-1 1 0,0-1 0,0 0 0,-1 0-1,1 0 1,-1 0 0,0 0 0,0-1 0,0 1 0,-1-1 0,1 0 0,-1 0 0,0 0-1,0 0 1,0-1 0,0 1 0,0-1 0,0 0 0,-5 1-52,-131 32 808,63-39-557,76 4-248,-1-1 1,1 1-1,-1 0 1,0-1-1,1 1 1,-1-1-1,1 0 1,0 1-1,-1-1 1,1 0 0,0 0-1,-1 0 1,1 0-1,0 0 1,0 0-1,0 0 1,0-1-1,0 1 1,0 0-1,0-1 1,0 1-1,0 0 1,1-1-1,-1 1 1,0-1-1,1 1 1,0-1-1,-1 1 1,1-1-1,0 0 1,0 1-1,0-1 1,0 1-1,0-1 1,0 0-1,0 1 1,0-1-1,1 1 1,-1-1-1,0 1 1,1-1-1,0 1 1,-1-1 0,1 0-5,2-4 1,-1 0 0,1 0 0,0 1 0,1-1 0,-1 1 0,1 0 0,0 0 0,1 0 0,-1 1 0,1-1 0,0 1 0,0 0 0,0 0 0,0 1 0,1-1 0,-1 1 0,1 1 0,0-1 0,0 1 0,0 0 0,0 0 0,0 1 0,1-1 0,-1 1 0,1 1 0,-1-1 0,0 1 0,1 1 0,-1-1 0,1 1 0,-1 0 0,0 0 0,0 1 0,1-1 0,-1 2 0,0-1 0,-1 1 0,1-1 0,0 2 0,-1-1 0,0 1 0,1 0 0,-5-3 3,1 1-1,-1 0 1,0-1-1,0 1 1,0 0-1,-1-1 1,1 1-1,0 0 1,-1 0-1,1 0 1,-1-1-1,0 1 0,1 0 1,-1 0-1,0 0 1,0 0-1,0 0 1,-1 0-1,1 0 1,0 0-1,-1-1 1,1 1-1,-1 0 1,1 0-1,-1 0 0,0-1 1,0 1-1,0 0 1,0-1-1,0 1 1,0-1-1,0 1 1,-1-1-1,1 1 1,-1-1-1,1 0 1,-1 0-1,1 0 0,-1 1-2,-69 36 160,61-35-102,0 0-1,0-1 1,-1 0-1,1 0 1,-1-2-1,0 1 1,1-1-1,-1-1 0,1 1 1,-1-2-1,1 0 1,-1 0-1,-9-4-57,19 5 5,-1 1-1,0-1 1,1 0-1,-1 0 1,1 0-1,-1 0 1,1 0-1,0-1 1,0 1-1,-1 0 1,1-1-1,0 1 1,0 0-1,0-1 1,0 1-1,1-1 1,-1 0-1,0 1 1,1-1 0,-1 0-1,1 1 1,-1-1-1,1 0 1,0 0-1,0 0 1,0 1-1,0-1 1,0 0-1,0 0 1,0 1-1,0-1 1,1 0-1,-1 0 1,1 1-1,-1-1 1,1 0-1,0 1 1,0-1-1,0 1 1,0-1-1,0 1 1,0-1-1,0 1 1,0 0-1,2-2-4,55-65-5941,-27 42 1077,1 0 1024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140 278 4864,'-53'-115'6165,"51"111"-6112,0 0 1,-1 1-1,2-1 0,-1 0 1,0 0-1,1 0 0,0 0 1,0-1-1,0 1 0,0 0 1,1 0-1,-1-1 0,1 1 1,0 0-1,0 0 0,1-1 1,0 1-1,-1 0 0,1 0 1,1 0-1,-1 0 0,0 0 1,1 0-1,0 0 0,0 0 1,0 0-1,1 1 0,-1-1 1,1 1-1,0 0 0,0 0 1,0 0-1,0 0 0,0 0 1,1 0-1,-1 1 0,1 0 1,3-2-54,4 2 29,0 1 1,0 0-1,0 1 1,0 0-1,0 0 1,0 2-1,1-1 1,-1 1-1,-1 1 1,1 0 0,0 0-1,-1 1 1,4 2-30,-12-5 15,-1 0 0,1-1 0,-1 1 0,1 0 0,-1 0-1,1 0 1,-1 1 0,0-1 0,0 0 0,1 0 0,-1 1 0,0-1 0,0 1 0,0-1 0,-1 1 0,1-1 0,0 1 0,-1 0 0,1-1 0,-1 1 0,1 0 0,-1-1 0,0 1 0,1 0 0,-1 0 0,0-1 0,0 1 0,0 0 0,-1 0 0,1-1 0,0 1 0,-1 0 0,1-1 0,-1 1 0,1 0 0,-1-1 0,0 1 0,0-1 0,0 1 0,0-1 0,0 1 0,0-1 0,0 0-15,-57 53 508,46-50-446,1 0 1,-1-1 0,0 0-1,0-1 1,0 0 0,0-1-1,0 0 1,-1-1 0,1 0-1,0-1 1,0-1 0,0 0-1,0 0 1,0-1 0,0-1-1,-1 0-62,11 3 4,0 1 0,1-1 0,-1 0 0,0 0 0,1 0 0,-1 0 0,0 0 0,1 0-1,-1 0 1,1 0 0,0 0 0,-1-1 0,1 1 0,0-1 0,0 1 0,0-1 0,0 1 0,0-1 0,0 0 0,1 1-1,-1-1 1,0 0 0,1 1 0,-1-1 0,1 0 0,0 0 0,0 0 0,-1 0 0,1 1 0,0-1 0,1 0 0,-1 0-1,0 0 1,0 0 0,1 0 0,-1 1 0,1-1 0,0 0 0,-1 1 0,1-1 0,0 0 0,1 0-4,54-60-122,-50 58 121,1 0 0,0 1 1,0-1-1,1 1 0,-1 1 1,1-1-1,-1 1 0,1 1 0,0-1 1,0 1-1,0 1 0,0 0 1,-1 0-1,1 0 0,0 1 0,0 0 1,0 0-1,0 1 0,-1 0 1,1 1-1,-1-1 0,0 1 1,1 1-1,-2 0 0,1 0 0,0 0 1,-1 0-1,1 1 0,-1 0 1,1 2 0,-7-2 9,1 0 0,-1-1 0,0 1 0,0 0 0,-1 0 0,1-1 1,-1 1-1,0 0 0,-1-1 0,1 1 0,-1-1 0,1 1 0,-1-1 1,-1 0-1,1 0 0,-1 0 0,1 0 0,-1 0 0,0 0 0,-1-1 1,1 0-1,-1 1 0,1-1 0,-1 0 0,0-1 0,0 1 0,0-1 1,0 0-10,-2 2 26,1 0 0,0-1 0,-1 0 1,0-1-1,0 1 0,0-1 0,0 0 1,0-1-1,0 1 0,0-1 0,-1 0 1,1-1-1,0 0 0,-1 0 0,1 0 1,0-1-1,-1 1 0,1-1 0,0-1 1,0 0-1,0 1 0,0-2 0,0 1 1,0-1-1,0 0 0,1 0 0,0 0 1,-1-1-1,1 0 0,0 0 0,1 0 1,-1-1-1,1 0 0,0 1 0,0-2 1,0 1-1,1 0 0,0-1 0,-2-4-26,4 7 0,1 0 0,0-1 0,-1 1 0,1 0 0,1 0 0,-1 0 0,0 0 0,1 0 0,0 0 0,0 0 0,0 0 0,0 0 0,0 1 0,0-1 0,1 0 0,-1 0 0,1 1 0,0-1 0,0 1 0,0 0 0,0-1 0,0 1 0,0 0 0,1 0 0,-1 0 0,1 1 0,-1-1 0,1 1 0,0-1 0,0 1 0,-1 0 0,1 0 0,0 0 0,0 0 0,0 1 0,2-1 0,111-6 0,-113 7-209,0 0-1,0 0 0,-1 1 0,1-1 1,0 1-1,0 0 0,-1 0 0,1 0 1,0 0-1,-1 0 0,1 0 0,-1 1 0,0 0 1,1-1-1,-1 1 0,0 0 0,0 0 1,0 0-1,0 0 0,-1 0 0,1 0 1,0 1-1,-1-1 0,0 1 0,1-1 0,-1 1 1,0-1-1,0 1 0,-1 0 0,1 0 1,0-1-1,-1 1 0,0 0 0,1 0 1,-1 0-1,0-1 0,-1 1 0,1 0 0,0 0 1,-1 0-1,0-1 0,0 2 210,-2 22-4629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114 200 8448,'-1'0'28,"1"-1"1,0 1-1,-1-1 0,1 1 1,-1-1-1,1 1 1,0-1-1,-1 0 1,1 1-1,0-1 1,-1 1-1,1-1 0,0 0 1,0 1-1,0-1 1,0 0-1,-1 1 1,1-1-1,0 0 0,0 1 1,0-1-1,1 0 1,-1 1-1,0-1 1,0 0-1,0 1 1,0-1-1,1 0 0,-1 1 1,0-1-1,0 1 1,1-1-1,-1 0 1,1 1-1,-1-1 0,0 1 1,1-1-1,-1 1 1,1-1-1,-1 1 1,1 0-1,-1-1 1,1 1-1,0 0 0,-1-1 1,1 1-1,-1 0 1,1 0-1,0-1 1,-1 1-1,1 0 0,0 0 1,-1 0-1,1 0 1,0 0-1,-1 0 1,1 0-1,0 0 1,-1 0-1,1 0 0,0 0 1,-1 0-1,1 1-28,-17-46 1153,17 39-1109,1 0 1,0 0 0,0 0-1,1 0 1,-1 0 0,1 1-1,1-1 1,-1 1 0,1 0-1,0 0 1,0 0-1,0 1 1,1-1 0,-1 1-1,1 0 1,0 0 0,1 1-1,-1-1 1,0 1 0,1 0-1,0 1 1,0 0 0,0-1-1,0 2 1,0-1 0,0 1-1,0 0 1,1 0 0,-1 1-1,0-1 1,1 1-1,-1 1 1,0 0 0,1-1-1,-1 2 1,0-1 0,0 1-1,0 0 1,0 0 0,0 1-1,-1-1 1,1 1 0,0 1-45,0-1 53,-1 0 0,0 0 1,0 0-1,0 1 0,-1 0 1,1 0-1,-1 0 0,0 0 1,0 1-1,0 0 0,-1 0 1,0 0-1,0 0 0,0 0 1,0 1-1,-1-1 0,0 1 1,0-1-1,0 1 0,-1 0 1,0 0-1,0 0 0,-1 0 1,1 0-1,-1 0 0,-1 0 1,1 0-1,-1 0 0,0 0 1,0-1-1,-1 1 0,1 0 1,-1 0-1,-1-1 0,1 1 1,-1-1-1,0 0 0,-3 4-53,0 0 61,-1-1 1,0 0-1,-1 0 0,0 0 0,0-1 0,0 0 0,-1-1 0,0 0 1,0 0-1,-1-1 0,0 0 0,0-1 0,0 0 0,0-1 1,-1 0-1,1 0 0,-1-1 0,0 0 0,0-1 0,1-1 0,-1 1 1,0-2-1,0 0 0,0 0 0,0 0 0,1-2 0,-1 1 1,1-1-1,-1-1 0,-6-3-61,15 6 3,-1 0 0,0 0 0,0 0 0,1-1 0,-1 1 0,1-1 0,-1 1 0,1-1 0,-1 0 0,1 0 0,0 0 0,0 0-1,0-1 1,0 1 0,1 0 0,-1-1 0,1 0 0,-1 1 0,1-1 0,0 0 0,0 0 0,0 1 0,0-1 0,0 0 0,1 0 0,-1 0 0,1 0 0,0 0 0,0 0 0,0 0 0,0 0 0,1 0 0,-1 0 0,1 0 0,0 0 0,0 0 0,0 1 0,0-1 0,0 0 0,0 0 0,1 1 0,0-1-3,88-93-125,-84 91 117,0 0-1,0 1 1,0 0 0,0 0 0,1 0 0,-1 1 0,1 0 0,0 0-1,0 0 1,0 1 0,0 0 0,1 1 0,-1 0 0,1 0-1,-1 0 1,0 1 0,1 0 0,-1 1 0,1-1 0,-1 1 0,0 1-1,1 0 1,-1 0 0,0 0 0,0 1 0,0 0 0,-1 0-1,1 0 1,-1 1 0,0 0 0,0 1 0,0-1 0,0 1 0,3 3 7,-8-5 6,0 0 0,0-1 0,1 1 0,-1 0 0,-1 0 0,1 0-1,0-1 1,-1 1 0,0 0 0,1 0 0,-1 0 0,0 0 0,0 0-1,-1 0 1,1 0 0,-1 0 0,1 0 0,-1-1 0,0 1-1,0 0 1,0 0 0,-1-1 0,1 1 0,-1-1 0,1 1 0,-1-1-1,0 0 1,0 1 0,0-1 0,0 0 0,0 0 0,0 0-1,-2 0-4,-90 43 224,74-42-157,1-1-1,0 0 0,-1-2 0,1 0 0,-1-1 0,1-1 0,-1-1 1,1-1-1,0 0 0,-7-4-66,24 8 3,0-1 0,1 1 0,-1-1 0,0 1 0,1-1 0,-1 0 0,1 1 0,-1-1 0,1 0 0,-1 0-1,1 0 1,-1 0 0,1 0 0,0-1 0,0 1 0,0 0 0,0-1 0,0 1 0,0 0 0,0-1 0,0 1 0,0-1 0,0 0 0,1 1 0,-1-1 0,1 1 0,-1-1 0,1 0 0,0 0 0,0 1 0,0-1 0,0 0 0,0 1 0,0-1 0,0 0 0,0 0 0,1 1 0,-1-1 0,0 0 0,1 0-3,48-55-55,51-1-1319,67 2-7449,-74 32 4599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230 234 8704,'-47'-48'4757,"43"43"-4691,0 0-1,1 0 1,-1-1-1,1 1 1,0-1-1,1 1 1,-1-1 0,1 0-1,0 0 1,1 0-1,-1 0 1,1 0-1,1 0 1,-1-1 0,1 1-1,0 0 1,0 0-1,1 0 1,0-1-1,0 1 1,0 0 0,1 0-1,0 0 1,0 0-1,0 1 1,1-1 0,1-2-66,-2 6 0,0 0 0,0 0 0,1 1 0,-1-1 0,0 1 0,1-1 0,-1 1 0,1 0 0,-1 0 0,1 0 0,-1 0 0,1 0 0,0 0 0,-1 1 0,1 0 0,0-1 0,0 1 0,-1 0 0,1 0 0,0 1 0,0-1 0,-1 0 0,1 1 0,0 0 0,0-1 0,-1 1 0,1 0 0,-1 1 0,1-1 0,-1 0 0,3 2 0,71 52 0,-71-51 50,0 1 1,0-1-1,0 1 1,-1-1 0,0 1-1,0 0 1,0 1-1,0-1 1,-1 1 0,0 0-1,0 0 1,0 0-1,-1 0 1,0 0 0,0 0-1,0 1 1,-1-1-1,0 1 1,-1-1 0,1 1-1,-1 0 1,0-1-1,-1 1 1,0-1 0,0 1-1,0-1 1,-1 1-1,1-1 1,-2 0 0,1 0-1,-1 0 1,0 0-1,0 0 1,0-1 0,-1 1-1,0-1 1,0 0-1,-1 0 1,1 0 0,-1-1-1,0 1 1,0-1-1,-6 3-50,-1-3 55,0-1 0,-1 0 0,0-1-1,1 0 1,-1-1 0,0 0 0,0-1-1,0-1 1,0 0 0,1-1-1,-1 0 1,0-1 0,1 0 0,0-1-1,0-1 1,0 1 0,0-2-1,1 0 1,0 0 0,0-1 0,0-1-1,1 1 1,0-2-55,7 7 1,1 0-1,0 0 1,-1 0 0,1 0-1,0-1 1,1 1-1,-1 0 1,0-1 0,1 1-1,-1-1 1,1 0 0,0 0-1,-1 0 1,2 1 0,-1-1-1,0 0 1,0 0-1,1 0 1,0 0 0,-1 0-1,1 0 1,1 0 0,-1 0-1,0 0 1,1 0-1,-1 0 1,1 0 0,0 0-1,0 0 1,0 0 0,0 0-1,0 1 1,1-1-1,0 0 1,-1 1 0,1-1-1,0 1 1,0 0 0,0 0-1,2-2 0,107-65-25,-100 66 14,-1 0-1,1 1 1,0 1 0,-1 0-1,1 0 1,0 1 0,0 0-1,0 1 1,0 1 0,-1-1-1,1 2 1,-1-1 0,1 2-1,-1-1 1,0 1 0,0 1-1,0 0 1,-1 0 0,0 1-1,0 0 1,0 1 0,-1-1-1,0 2 1,0-1 0,0 1-1,-1 1 1,-1-1 0,1 1-1,-1 0 1,-1 0 0,0 1-1,2 4 12,-6-10 20,0 1 0,-1-1-1,1 0 1,-1 0-1,0 1 1,0-1-1,0 0 1,-1 0-1,1 1 1,-1-1 0,0 0-1,0 0 1,-1 0-1,1 0 1,-1 0-1,0 0 1,0-1-1,0 1 1,-1 0 0,1-1-1,-1 0 1,0 1-1,0-1 1,0 0-1,0-1 1,0 1-1,-1 0 1,1-1 0,-1 0-1,0 0 1,1 0-1,-1 0 1,-2 0-20,-3 2 57,-1 1 0,0-2 0,-1 1 0,1-2 0,0 1 0,-1-1 0,0-1 0,1 0 0,-1 0 0,0-1 0,1-1 0,-1 0 0,0 0-57,-3-2 49,1-1 0,1 0 1,-1-1-1,0 0 0,1-1 0,0 0 0,1-1 1,-1-1-1,-7-6-49,15 11 11,1 1-1,0-1 1,-1 0 0,1 0 0,1-1 0,-1 1 0,0 0-1,1-1 1,-1 0 0,1 1 0,0-1 0,1 0 0,-1 0-1,1 0 1,-1 0 0,1-1 0,0 1 0,1 0 0,-1 0-1,1-1 1,0 1 0,0 0 0,0-1 0,0 1 0,1 0-1,0-1 1,0 1 0,0 0 0,0 0 0,1 0 0,0 0-1,-1 0-10,5-7-12,1 1 0,0 0 0,0 0 0,1 1 0,0 0 0,1 0 0,0 1 0,0 0 0,1 1 0,0 0 0,0 0 0,0 1 0,1 0 0,0 1 0,1 0 0,8-2 12,-13 5-7,1 0 0,-1 0 0,1 0 0,-1 1 0,1 0 0,-1 0 0,1 1-1,0 0 1,-1 1 0,1 0 0,0 0 0,-1 0 0,1 1 0,-1 0 0,0 0 0,0 1-1,1 0 1,-2 0 0,1 1 0,0 0 0,-1 0 0,0 1 0,0-1 0,0 2 0,0-1-1,-1 0 1,1 1 7,-3-2 11,0 0 0,0 0-1,-1 0 1,1 1 0,-1-1-1,0 0 1,0 1 0,-1 0-1,1-1 1,-1 1 0,0 0-1,0 0 1,-1 0 0,1 0-1,-1-1 1,0 1 0,0 0-1,-1 0 1,1 0 0,-1 0-1,0 0 1,-1-1 0,1 1-1,-1 0 1,0-1 0,0 1-1,0-1 1,-1 0 0,0 0-1,-2 4-10,0-1 28,-1 0 0,0 0 0,0-1 0,-1 0 0,0 0 0,0 0 0,0-1 0,0 0 0,-1-1 0,0 1 0,0-2 0,0 1 0,0-1 0,-1 0 0,1-1 0,-7 2-28,5-3 40,0 0-1,0 0 1,0-1-1,0-1 1,0 1-1,0-1 1,0-1-1,0 0 1,0-1-1,1 0 0,-1 0 1,1-1-1,-1 0 1,1 0-1,1-1 1,-1-1-1,1 1 1,0-1-1,0-1 1,-2-2-40,8 7 4,0 0 0,1-1 0,-1 1 0,1-1 0,0 1 0,0-1 0,0 1 0,0-1 1,0 0-1,0 1 0,1-1 0,-1 0 0,1 0 0,0 1 0,0-1 0,0 0 0,0 0 0,0 0 0,1 1 1,-1-1-1,1 0 0,0 0 0,0 1 0,0-1 0,0 1 0,0-1 0,0 1 0,1-1 0,-1 1 0,1 0 1,0 0-1,0-1 0,0 1 0,0 0 0,0 1 0,0-1 0,0 0 0,1 1 0,-1-1 0,0 1 1,3-1-6,107-47-1212,-40 37-1819,38 13-6522,-48 5 5373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91 197 8064,'-10'-8'2666,"-36"-59"1295,45 64-3919,0-1 1,0 0-1,0-1 0,1 1 0,-1 0 0,1 0 0,0 0 0,0 0 1,0 0-1,1 0 0,-1 0 0,1-1 0,0 1 0,1 1 1,-1-1-1,0 0 0,1 0 0,0 0 0,0 1 0,0-1 0,1 1 1,-1-1-1,1 1 0,-1 0 0,1 0 0,0 0 0,0 1 1,3-2-43,0 1 23,1 1 0,-1 0 0,1 0 0,0 1 0,0-1 0,-1 2 0,1-1 0,0 1 0,0 0 0,0 0 0,0 1 0,0 0 0,0 0 0,-1 1 0,1 0 0,-1 0 0,1 0 0,-1 1 0,0 0 0,1 0 0,-1 1 0,-1 0 0,1 0 0,-1 0 0,1 0 0,-1 1 0,-1 0 0,1 0 0,-1 1 0,1-1 0,-2 1 0,1 0 0,0 0 0,-1 0 0,-1 0 0,1 1 0,-1-1 0,2 7-23,-4-8 36,0 1-1,0-1 0,-1 0 1,0 1-1,0-1 1,0 1-1,0-1 0,-1 0 1,0 0-1,0 0 0,0 0 1,-1 0-1,0 0 1,0-1-1,0 1 0,0-1 1,-1 0-1,0 0 1,0 0-1,0 0 0,0-1 1,0 1-1,-1-1 1,1 0-1,-1-1 0,0 1 1,0-1-1,0 0 1,0 0-1,0-1 0,-1 1 1,1-1-1,-1 0 1,1 0-1,0-1 0,-1 0 1,1 0-1,-1 0 1,1-1-1,-1 1 0,1-1 1,0-1-1,-1 1 0,0-1-35,2 2 10,0 0 0,0 1-1,0-2 1,0 1-1,0 0 1,0-1 0,0 0-1,0 0 1,0 0-1,0-1 1,0 1 0,0-1-1,1 0 1,-1 0-1,0 0 1,1 0 0,0-1-1,0 0 1,0 1-1,0-1 1,0 0 0,0 0-1,1-1 1,-1 1-1,1 0 1,0-1 0,0 0-1,0 1 1,1-1-1,-1 0 1,1 0 0,0 0-1,0 0 1,0 0-1,1 0 1,-1 0 0,1 0-1,0 0 1,0-1-1,1-2-9,1 2 0,1 0 0,0-1 0,0 1 0,1 0 0,-1 1 0,1-1 0,0 0 0,1 1 0,-1 0 0,1 0 0,-1 1 0,1-1 0,0 1 0,1 0 0,-1 0 0,0 0 0,1 1 0,0 0 0,-1 0 0,1 1 0,0-1 0,0 1 0,0 0 0,0 1 0,0 0 0,0 0 0,0 0 0,0 0 0,0 1 0,0 0 0,0 1 0,0-1 0,0 1 0,-1 0 0,1 0 0,-1 1 0,1 0 0,1 1 0,-6-3 0,1 1 0,-1-1 0,0 1 0,0 0 0,0-1 0,0 1 0,0 0 0,0 0 0,0 0 0,-1 0 0,1-1 0,-1 1 0,1 0 0,-1 0 0,0 0 0,0 0 0,1 0 0,-2 0 0,1 0 0,0 0 0,0 0 0,-1 0 0,1 0 0,-1 0 0,1 0 0,-1 0 0,0 0 0,0 0 0,0-1 0,0 1 0,0 0 0,0-1 0,0 1 0,-1 0 0,1-1 0,0 0 0,-1 1 0,1-1 0,-1 0 0,0 0 0,1 0 0,-1 0 0,0 0 0,-81 34 0,-4-50 75,86 15-75,-1-1 1,0 0-1,0 0 0,0 0 0,1 0 1,-1 0-1,0-1 0,1 1 0,-1 0 1,1-1-1,0 1 0,-1-1 0,1 1 1,0-1-1,0 0 0,0 1 1,0-1-1,0 0 0,0 0 0,1 0 1,-1 0-1,1 0 0,-1 0 0,1 0 1,0 0-1,0 0 0,-1 0 0,1 0 1,1 0-1,-1 0 0,0 0 0,0 0 1,1 0-1,-1 0 0,1 0 0,0 1 1,0-1-1,-1 0 0,1 0 0,0 0 1,1 0-1,49-46-1264,55 19-8437,-54 21 5605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0,'0'1308,"0"-1217,0-280,0 172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36 229 9472,'-10'-34'444,"7"29"-280,1 0-1,0 1 1,0-1-1,1-1 0,-1 1 1,1 0-1,0 0 1,0 0-1,1-1 0,0 1 1,0 0-1,0 0 1,0-1-1,1 1 0,0 0 1,0 0-1,0-1 1,1 1-1,0 0 0,0 0 1,0 1-1,0-1 1,1 0-1,0 1 0,0 0 1,1-2-164,1 0 39,1 1 0,-1 0 1,1 0-1,0 1 0,0-1 0,0 1 1,1 1-1,-1-1 0,1 1 0,0 0 1,0 0-1,0 1 0,0 0 0,0 1 1,1-1-1,-1 1 0,1 1 0,-1-1 1,1 1-1,-1 1 0,0-1 0,1 1 1,-1 1-1,0-1 0,1 1 0,-1 0 1,0 1-1,0 0 0,-1 0 0,1 0 1,0 1-1,-1 0 0,0 0 0,0 1 1,0 0-1,-1 0 0,0 0 1,0 1-1,0-1 0,0 1 0,-1 0 1,0 1-1,0-1 0,-1 1 0,0-1 1,0 1-1,0 0 0,-1 0 0,0 1 1,0-1-40,-2-1 51,0 0 0,0-1 0,0 1 1,-1 0-1,0-1 0,0 1 1,-1-1-1,1 1 0,-1-1 1,0 1-1,0-1 0,-1 0 1,0 0-1,0 0 0,0-1 1,0 1-1,-1-1 0,0 1 0,0-1 1,0 0-1,0-1 0,-1 1 1,1-1-1,-1 0 0,0 0 1,0 0-1,0-1 0,0 1 1,-1-1-1,1-1 0,0 1 1,-1-1-1,0 0 0,1 0 0,-1 0 1,1-1-1,-3 0-51,-3 0 36,1 0 0,0-1 0,0 0 0,0 0 0,0-1 0,0-1 0,0 0 0,0 0 0,1-1 0,0 0 0,-1 0 0,1-1 0,-3-3-36,7 5 6,1 1 0,0-1 1,0 0-1,0 0 0,0-1 0,1 1 0,-1-1 0,1 0 0,0 0 1,0 0-1,0 0 0,1 0 0,-1-1 0,1 1 0,0-1 0,0 0 1,1 1-1,0-1 0,-1 0 0,1 0 0,1 0 0,-1 0 0,1 0 1,0 0-1,0 0 0,1 0 0,-1 0 0,1-2-6,1 3-5,-1-1 1,1 1-1,0-1 0,0 1 0,0-1 1,1 1-1,0 0 0,0 0 0,0 1 0,0-1 1,0 0-1,1 1 0,-1 0 0,1 0 1,0 0-1,0 0 0,0 1 0,1-1 1,-1 1-1,1 0 0,-1 0 0,1 1 1,-1 0-1,1-1 0,0 1 0,0 1 1,0-1-1,3 1 5,2-1-8,1 1 0,-1 0 0,0 1 1,1 0-1,-1 0 0,0 1 0,0 1 0,0-1 1,0 2-1,0-1 0,-1 2 0,0-1 0,2 2 8,77 76 0,-87-81 5,-1 0 0,1 1-1,0-1 1,-1 0 0,1 1 0,0-1-1,-1 1 1,0-1 0,1 1-1,-1-1 1,0 1 0,0-1-1,0 1 1,0-1 0,0 1-1,0-1 1,0 1 0,0-1-1,-1 1 1,1-1 0,0 0-1,-1 1 1,0-1 0,1 1-1,-1-1 1,0 0 0,1 0-1,-1 1 1,0-1 0,0 0 0,0 0-1,0 0 1,0 0 0,-1 0-1,1 0 1,0 0 0,0 0-1,0 0 1,-1-1 0,1 1-1,-1-1 1,1 1 0,0-1-1,-1 1 1,1-1 0,-1 0-1,1 1 1,-1-1 0,0 0-5,-78 0 261,62-4-214,0-1 1,1-1-1,0-1 1,1 0-1,0-1 1,0-1-1,0 0 0,1-1 1,-13-11-48,27 20-3,0 0 0,0 0 1,0-1-1,0 1 0,0 0 1,0 0-1,0 0 1,0-1-1,0 1 0,1-1 1,-1 1-1,0 0 0,1-1 1,-1 1-1,1-1 0,0 1 1,-1-1-1,1 1 0,0-1 1,0 0-1,0 1 0,0-1 1,0 1-1,0-1 0,1 1 1,-1-1-1,0 1 0,1-1 1,-1 1-1,1-1 1,0 1-1,-1-1 0,1 1 1,0 0-1,0-1 0,0 1 1,0 0-1,0 0 0,0 0 1,0 0-1,0 0 0,1 0 1,-1 0-1,0 0 0,1 0 1,-1 1-1,0-1 0,1 0 1,0 1 2,76-28-3496,-77 27 3282,52-12-10303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187 319 4992,'-59'-40'6017,"24"24"-4290,30 13-1616,0 0 0,-1 0 0,1 0 0,1-1 0,-1 1 0,1-1 0,-1-1 0,1 1 0,0-1 0,1 1 0,-1-1 0,1 0 0,0 0 0,0-1 0,0 1 0,1-1 1,0 1-1,0-1 0,0 0 0,1 0 0,0 1 0,0-1 0,1 0 0,-1 0 0,1 0 0,0 0 0,1 0 0,0 0 0,0 0 0,0 0 0,0 0 0,1 0 0,0 1 0,1-2-111,3 3 9,0 0-1,0 1 0,0 0 1,0 0-1,1 0 0,-1 1 0,1 0 1,0 0-1,-1 1 0,1 0 0,0 0 1,0 1-1,0-1 0,0 1 0,0 1 1,0 0-1,0 0 0,-1 0 0,1 0 1,0 1-1,-1 1 0,1-1 0,-1 1 1,0 0-1,1 0 0,-2 1 0,1-1 1,0 1-1,-1 1 0,1-1 0,2 5-8,7 1 83,0 2 0,-1 0 0,-1 0 0,0 1 0,0 1 0,-2 0 0,0 1 0,0 0 0,0 3-83,-8-13 27,0-1 1,-1 1-1,1 0 0,-1 0 1,0 0-1,0 0 0,-1 0 1,0 1-1,0-1 0,0 0 1,0 1-1,-1-1 0,0 1 1,0-1-1,0 0 0,-1 1 1,0-1-1,0 1 0,0-1 1,0 0-1,-1 0 0,0 0 1,0 0-1,-1 0 0,1 0 1,-1 0-1,0-1 0,0 0 1,-1 1-1,1-1 0,-1 0 1,-3 2-28,3-3 26,0 0-1,-1 0 1,0-1 0,0 0 0,0 0 0,0 0 0,0 0-1,0-1 1,0 1 0,-1-1 0,1-1 0,0 1 0,-1-1 0,1 0-1,0 0 1,-1 0 0,1-1 0,0 0 0,-1 0 0,1 0-1,0-1 1,0 0 0,0 0 0,0 0 0,-4-3-26,-113-79 399,115 79-404,1 0-1,-1-1 1,1 1 0,1-1-1,-1-1 1,1 1 0,0-1-1,0 0 1,1 0 0,0 0-1,0 0 1,1-1 0,0 0-1,0 1 1,1-1 0,0 0-1,0-1 1,1 1 0,0 0-1,1 0 1,0 0 0,0-1-1,0 1 1,1 0 0,0 0-1,1-1 1,0 1 0,0 0-1,1 1 1,0-1 0,0 0-1,1 1 1,0 0 0,0 0-1,1 0 1,0 0 0,0 1-1,0-1 1,1 1 0,0 1-1,0-1 1,1 1 0,-1 0-1,4-2 6,-3 5-15,0 0 0,1 0 0,-1 1-1,0 0 1,1 0 0,-1 0 0,0 1 0,1 0-1,-1 1 1,1 0 0,-1 0 0,0 0-1,0 1 1,1 0 0,-1 1 0,0-1-1,-1 1 1,1 1 0,-1-1 0,1 1-1,-1 0 1,0 1 0,0-1 0,-1 1-1,1 0 1,-1 1 0,0-1 0,-1 1 0,1 0-1,-1 0 1,0 1 0,-1-1 0,0 1-1,0 0 1,0 0 0,-1 0 0,0 0-1,0 0 1,0 0 0,-1 1 0,-1-1-1,1 4 16,-1-7 25,0 0 0,0 1-1,0-1 1,0 0 0,-1 0 0,0 1-1,0-1 1,0 0 0,0 0-1,-1 0 1,0 0 0,0 0-1,0 0 1,0-1 0,0 1-1,-1 0 1,1-1 0,-1 0-1,0 0 1,0 0 0,0 0 0,-1 0-1,1-1 1,-1 1 0,0-1-1,1 0 1,-1 0 0,0 0-1,0-1 1,0 1 0,0-1-1,-1 0 1,1 0 0,0 0-1,-4-1-24,1 2 37,0-1-1,1 0 0,-1-1 1,0 0-1,0 0 1,0 0-1,0-1 0,1 0 1,-1-1-1,0 1 0,1-1 1,-1 0-1,1-1 0,0 1 1,0-1-1,0-1 1,0 1-1,0-1 0,1 0 1,-1 0-1,1-1 0,-3-3-36,6 6-197,1-1-1,0 1 1,0 0 0,0-1-1,0 0 1,0 1-1,0-1 1,1 1-1,-1-1 1,1 0-1,0 1 1,0-1 0,0 0-1,0 0 1,0 1-1,0-1 1,1 0-1,-1 1 1,1-1-1,0 1 1,0-1-1,0 1 1,0-1 0,0 1-1,1-1 1,-1 1-1,1 0 1,-1 0-1,1 0 1,0 0-1,0 0 1,0 0 0,0 0-1,0 1 1,0-1-1,1 1 1,-1-1-1,0 1 1,1 0-1,-1 0 1,1 0-1,-1 0 1,3 0 197,21-12-7253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195 310 6912,'-7'-1'252,"0"0"0,1-1 1,-1 0-1,1 0 0,-1 0 0,1-1 1,-1 0-1,1 0 0,0 0 1,1-1-1,-1 0 0,1 0 0,-1-1 1,1 1-1,0-1 0,1 0 1,-1-1-1,1 1 0,0-1 0,0 0 1,1 0-1,0 0 0,-3-6-252,-21-116 1387,27 125-1361,0 0 1,0 0-1,0-1 0,0 1 1,1 0-1,-1 0 1,1 0-1,0 0 0,0 0 1,0 0-1,0 0 1,0 0-1,1 0 0,-1 0 1,1 0-1,0 1 0,0-1 1,0 1-1,0-1 1,0 1-1,0 0 0,1 0 1,-1 0-1,1 0 1,0 0-1,-1 0 0,1 1 1,0 0-1,0-1 0,0 1 1,0 0-1,0 0 1,0 1-1,0-1 0,1 1 1,-1-1-1,0 1 1,3 0-27,5 3 25,-1-1 0,0 2 1,-1 0-1,1 0 1,-1 0-1,0 1 0,0 1 1,0-1-1,0 2 0,-1-1 1,0 1-1,-1 0 1,1 1-1,-1-1 0,-1 2 1,0-1-1,0 1 1,0 0-1,-1 0 0,-1 0 1,1 2-26,-1-5 51,-1 0-1,0 0 1,0 0 0,-1 0 0,1 1 0,-2 0-1,1-1 1,-1 1 0,0 0 0,0 0 0,0-1-1,-1 1 1,0 0 0,-1 0 0,0 0 0,0 0-1,0-1 1,-1 1 0,0 0 0,0-1-1,0 1 1,-1-1 0,0 0 0,0 0 0,-1 0-1,0 0 1,0-1 0,0 1 0,-1-1 0,1 0-1,-1-1 1,-1 1 0,1-1 0,0 0 0,-1 0-1,0 0 1,0-1 0,0 0 0,0 0 0,-1-1-1,1 1 1,-4-1-51,0 0 26,1-1 1,-1 0-1,0 0 0,0-1 0,1-1 0,-1 1 1,0-1-1,1-1 0,-1 0 0,1-1 1,0 1-1,-2-3-26,7 4 7,0 0 0,0-1 1,1 0-1,-1 0 0,1 0 1,0 0-1,-1 0 0,1-1 0,0 1 1,0-1-1,1 0 0,-1 0 1,1 0-1,-1 0 0,1-1 0,0 1 1,0-1-1,0 1 0,1-1 1,-1 0-1,1 1 0,0-1 0,0 0 1,0 0-1,0 0 0,1 0 1,0 0-1,0 0 0,0 0 0,0-2-7,2-1-3,1 0 0,0 0-1,0 0 1,0 1 0,1-1-1,0 1 1,0 0-1,0 0 1,1 0 0,0 1-1,0 0 1,0 0 0,1 0-1,0 0 1,0 1 0,0 0-1,0 0 1,1 1-1,0-1 1,-1 2 0,1-1-1,0 1 1,0 0 0,1 0-1,-1 1 1,0 0-1,0 0 1,1 1 0,-1 0-1,1 0 1,-1 0 0,0 1-1,0 1 1,1-1 0,-1 1-1,0 0 1,0 1-1,5 2 4,-7-3 16,0 1-1,-1 0 1,1 0-1,-1 0 1,1 0-1,-1 1 1,0 0-1,-1 0 1,1 0-1,0 0 1,-1 1-1,0-1 1,0 1-1,-1 0 1,1 0-1,-1 0 1,0 0-1,0 0 0,-1 0 1,0 0-1,1 1 1,-2-1-1,1 1 1,-1-1-1,0 1 1,0-1-1,0 1 1,-1-1-1,1 1 1,-2-1-1,1 0 1,0 1-1,-1-1 1,0 0-1,0 0 1,-1 0-1,1 0 1,-1-1-1,0 1 0,-1-1 1,1 1-1,-1-1 1,1 0-1,-1-1 1,-1 1-1,1-1 1,0 1-1,-1-1 1,1 0-1,-1-1 1,-1 1-16,-4-1 32,0-1 1,0 0-1,0 0 1,0-1-1,0 0 1,0-1-1,0 0 0,0 0 1,0-1-1,0-1 1,1 0-1,-1 0 1,1 0-1,0-2 1,0 1-1,0-1 1,0 0-1,1-1 1,0 0-1,0 0 0,0-1 1,1 0-1,-3-3-32,9 4 0,0 0 0,0 0 0,0 0 0,1 0 0,-1 0 0,2 0 0,-1 0 0,1 0 0,0 0 0,0 0 0,0 0 0,1 1 0,0-1 0,0 0 0,0 1 0,1-1 0,0 1 0,0 0 0,0 0 0,1 0 0,0 0 0,0 1 0,0-1 0,0 1 0,1 0 0,-1 0 0,1 1 0,0-1 0,0 1 0,1 0 0,4-2 0,-9 4 0,1-1 0,1 0 0,-1 1 0,0-1 0,0 1 0,0-1 0,1 1 0,-1 0 0,1 0 0,-1 0 0,1 1 0,-1-1 0,1 0 0,-1 1 0,1 0 0,0-1 0,-1 1 0,1 0 0,0 1 0,-1-1 0,1 0 0,-1 1 0,1-1 0,-1 1 0,1 0 0,-1 0 0,1 0 0,-1 0 0,1 0 0,-1 1 0,0-1 0,0 1 0,0-1 0,0 1 0,0 0 0,0 0 0,0 0 0,-1 0 0,1 0 0,-1 0 0,1 0 0,-1 1 0,0-1 0,0 0 0,0 1 0,1 1 0,-48 72-5951,30-58-3073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2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163 233 8064,'-57'-41'1565,"54"40"-1439,-1 0 0,1 1 0,0-1 0,-1 0-1,1-1 1,0 1 0,0-1 0,0 1 0,0-1 0,0 0 0,0 0 0,0 0 0,1 0 0,-1-1 0,1 1 0,-1-1 0,1 1 0,0-1-1,0 0 1,0 0 0,1 0 0,-1 0 0,1 0 0,-1-1 0,1 1 0,0 0 0,0-1 0,1 1 0,-1 0 0,1-1 0,-1 1-1,1-1 1,0 1 0,1-1 0,-1 1 0,0-1 0,1 1 0,0-1 0,0 1 0,0 0 0,0 0 0,0-1 0,1 1 0,0 0 0,1-2-126,0 0 20,1 0 1,-1 0 0,1 0 0,0 1 0,0-1-1,1 1 1,-1 1 0,1-1 0,0 0 0,0 1-1,0 0 1,0 0 0,0 1 0,1-1 0,-1 1-1,1 0 1,0 1 0,0-1 0,0 1 0,0 0-1,-1 1 1,1-1 0,0 1 0,0 1 0,0-1-1,0 1 1,0 0 0,0 0 0,0 0 0,0 1-1,-1 0 1,1 0 0,-1 1 0,1-1 0,-1 1-1,0 1 1,0-1 0,0 0 0,-1 1 0,1 0-21,1 4 70,1-1 1,-1 1 0,-1 0 0,0 1 0,0-1 0,0 1 0,-1 0 0,0 1-1,-1-1 1,0 0 0,-1 1 0,0 0 0,0-1 0,-1 1 0,0 0 0,-1 0-1,0 0 1,0 0 0,-1 0 0,-1 0 0,1-1 0,-2 1 0,1 0 0,-1-1-1,-1 0 1,0 0 0,0 0 0,-1 0 0,0 0 0,0-1 0,-6 7-71,4-11 28,1 0-1,-1 0 1,-1-1 0,1 0 0,0 0 0,-1-1 0,1 0 0,-1 0-1,0-1 1,1 0 0,-1 0 0,0-1 0,0 0 0,0 0 0,1-1-1,-1 0 1,0 0 0,0-1 0,1 0 0,-1 0 0,1-1-1,0 0 1,0 0 0,0 0 0,0-1 0,0 0 0,1-1 0,-1 0-1,1 0 1,1 0 0,-1-1 0,1 1 0,0-1 0,0 0 0,0-1-1,-1-4-27,3 6-2,2 0 0,-1 0 0,1 0 0,-1-1-1,2 1 1,-1 0 0,0-1 0,1 1 0,0-1-1,1 1 1,-1 0 0,1-1 0,0 1 0,0 0-1,0-1 1,1 1 0,0 0 0,0 0-1,0 0 1,1 0 0,0 1 0,-1-1 0,2 1-1,-1-1 1,0 1 0,1 0 0,0 0 0,0 1-1,4-4 3,-2 2-3,0 0 0,1 0-1,0 0 1,0 1 0,0 0-1,0 0 1,0 0-1,1 1 1,0 1 0,0-1-1,0 1 1,0 0 0,0 1-1,0 0 1,0 0 0,0 1-1,0 0 1,0 0-1,6 2 4,-10 0 6,0-1-1,-1 1 0,1 0 0,0 1 1,-1-1-1,0 1 0,1 0 0,-1-1 1,0 1-1,-1 1 0,1-1 0,0 0 0,-1 1 1,0-1-1,0 1 0,0 0 0,0 0 1,0-1-1,-1 1 0,0 0 0,1 1 1,-2-1-1,1 0 0,0 0 0,-1 0 0,0 1 1,0-1-1,0 0 0,0 0 0,-1 0 1,0 1-1,0-1 0,0 0 0,0 0 1,-1 0-1,1 0 0,-1 0 0,0-1 0,0 1 1,-1-1-1,1 1 0,-1-1 0,1 0 1,-1 1-1,0-1 0,0-1 0,-1 1 1,1 0-1,0-1 0,-1 0 0,0 0 0,1 0 1,-5 1-6,0 0 41,0 0 0,0-1-1,0-1 1,0 1 0,-1-1 0,1-1 0,0 0 0,-1 0 0,1 0 0,-1-1 0,1 0-1,0-1 1,0 0 0,0 0 0,0-1 0,0 0 0,0 0 0,0-1 0,1 0-1,0 0 1,0-1 0,0 0 0,0 0 0,-3-4-41,9 7-30,-1-1 1,1 1-1,0-1 0,0 1 1,0-1-1,0 0 0,0 1 1,0-1-1,1 0 0,-1 0 1,1 0-1,0 1 0,0-1 1,0 0-1,0 0 0,0 0 1,1 1-1,-1-1 0,1 0 1,-1 0-1,1 1 0,0-1 1,1 1-1,-1-1 0,0 0 0,1 1 1,-1 0-1,1-1 0,0 1 1,-1 0-1,1 0 0,0 0 1,0 0-1,1 0 0,-1 1 1,1-1 29,91-53-8894,-50 36 2622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0,'0'1176,"0"-1169,0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1,'0'2124,"0"-2138,0-2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101 106 4864,'-5'-6'3466,"2"4"-3248,1 0 0,0-1 0,-1 1 0,1 0 0,0-1 0,0 1-1,1-1 1,-1 1 0,0-1 0,1 0 0,-1 0 0,1 0 0,0 0 0,0 0 0,0 0 0,1 0 0,-1 0 0,1 0-1,0 0 1,-1-1 0,1 1-218,2 0 43,0 0 0,1 0 0,-1 1 0,0-1 0,1 1 0,0-1 0,0 1 0,-1 0 0,1 0 0,0 0 0,1 0 0,-1 0 0,0 1 0,0 0 0,1-1 0,-1 1 0,1 1 0,-1-1 0,1 0 0,-1 1 0,1 0 0,-1-1 0,1 1 0,0 1 0,-1-1 0,1 1 0,-1-1 0,1 1 0,-1 0 0,1 0 0,-1 0 0,0 1 0,1-1 0,-1 1 0,0 0 0,0 0 0,0 0 0,0 0 0,-1 1 0,1-1 0,-1 1 0,1-1 0,-1 1 0,0 0 0,0 0 0,0 0 0,0 0 0,0 0 0,-1 1 0,0-1 0,1 0 0,-1 1 0,-1-1 0,1 1 0,0-1 0,-1 1 0,0-1 0,1 1 0,-1 0 0,-1-1 0,1 1 0,-1-1 0,0 4-42,-1-3 39,1 1 0,-2 0 0,1-1 0,0 1 1,-1-1-1,0 0 0,0 0 0,0 0 1,-1 0-1,1 0 0,-1-1 0,0 0 1,0 1-1,0-2 0,0 1 0,-1 0 1,1-1-1,-1 0 0,0 0 0,1 0 1,-1 0-1,0-1 0,0 0 0,0 0 1,0 0-1,0-1 0,0 1 0,0-1 1,0-1-1,-1 1 0,1-1 0,0 1 0,0-2 1,0 1-1,1 0 0,-1-1 0,0 0 1,0 0-1,1 0 0,-1-1 0,1 0 1,0 1-1,0-2 0,0 1-40,2 2 1,0 0 0,0 0-1,1 0 1,-1 0 0,0-1 0,1 1-1,-1-1 1,1 1 0,-1-1 0,1 0-1,0 1 1,-1-1 0,1 0 0,0 0-1,0 0 1,1 0 0,-1 0-1,0 0 1,1 0 0,-1 0 0,1 0-1,-1 0 1,1-1 0,0 1 0,0 0-1,0 0 1,0 0 0,0 0 0,1-1-1,-1 1 1,1 0 0,-1 0 0,1 0-1,0 0 1,0 0 0,0 0 0,0 0-1,0 1 1,0-1 0,1 0-1,-1 0 1,0 1 0,1-1 0,1 0-1,86-47-118,-86 49 134,1-1 0,-1 0 1,0 1-1,0-1 0,1 1 0,-1 0 0,0 0 1,1 1-1,-1-1 0,0 1 0,0-1 1,1 1-1,-1 0 0,0 0 0,0 0 1,0 1-1,0-1 0,0 1 0,0 0 0,-1 0 1,1 0-1,-1 0 0,1 0 0,-1 0 1,1 1-1,-1-1 0,0 1 0,0-1 1,-1 1-1,1 0 0,0 0 0,-1 0 0,0 0 1,1 0-1,-1 0 0,-1 0 0,1 1 1,0-1-1,-1 0 0,1 0 0,-1 1 1,0-1-1,0 0 0,-1 1 0,1-1 0,-1 2-16,0-3 38,0 0 0,0 0-1,0 0 1,0 0-1,0 0 1,-1 0 0,1-1-1,-1 1 1,1 0-1,-1-1 1,0 1 0,1-1-1,-1 0 1,0 0-1,0 1 1,0-1-1,0 0 1,0 0 0,0-1-1,0 1 1,0 0-1,-1-1 1,1 1 0,0-1-1,0 0 1,-1 0-1,1 0 1,0 0 0,0 0-1,-1 0 1,1-1-1,0 1 1,0-1 0,0 1-1,-1-1 1,1 0-1,0 0 1,0 0-1,0 0 1,0 0 0,1-1-1,-1 1 1,0 0-1,0-1 1,1 1 0,-1-1-1,1 0 1,-1 0-1,1 1 1,-1-2-38,-26-46-1415,28 47 1186,0 1 0,1-1 0,-1 0 0,1 0 0,0 0 0,-1 0 0,1 1 0,0-1 0,0 0 0,0 1 0,0-1 0,0 0 0,0 1 0,1-1 0,-1 1 0,0 0 0,1 0 0,-1-1 0,1 1 0,-1 0 0,1 0 0,0 0 0,0 0 0,-1 1 0,1-1 0,0 0 0,0 1 0,0-1 0,0 1 0,0 0 0,0-1 229,24-4-4352,0 1 619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154 174 5504,'-40'-22'5311,"36"21"-5198,1 1 0,-1-1-1,0 0 1,1 0 0,-1 0-1,1 0 1,0-1 0,-1 1 0,1-1-1,0 0 1,0 0 0,0 0-1,0-1 1,1 1 0,-1-1-1,0 1 1,1-1 0,0 0-1,0 0 1,0 0 0,0 0-1,0 0 1,0-1 0,1 1 0,0 0-1,-1-1 1,1 1 0,1-1-1,-1 0 1,0 1 0,1-1-1,0 0 1,0 1 0,0-1-1,0 0 1,0 1 0,1-1 0,0 1-1,0-2-112,1 2 42,-1 0-1,1 0 0,0 0 1,0 1-1,0-1 1,0 0-1,0 1 0,0 0 1,1 0-1,-1 0 0,1 0 1,0 0-1,-1 0 1,1 0-1,0 1 0,0 0 1,0-1-1,0 1 1,1 0-1,-1 1 0,0-1 1,0 0-1,0 1 0,1 0 1,-1 0-1,0 0 1,1 0-1,-1 0 0,0 1 1,0-1-1,0 1 1,1 0-1,-1 0 0,0 0 1,0 1-1,0-1 0,0 1 1,-1-1-1,1 1 1,0 0-1,-1 0 0,1 0 1,-1 0-1,1 1 1,-1-1-1,0 1 0,0-1 1,0 1-1,-1 0 0,1 1-41,2-1 72,-1 0 0,0 1-1,0-1 1,-1 1 0,1 0-1,-1 0 1,0 0 0,0 0-1,0 0 1,-1 1 0,1-1-1,-1 0 1,0 1 0,0-1-1,0 1 1,-1-1 0,0 1-1,0 0 1,0-1 0,0 1-1,-1-1 1,0 1 0,0-1-1,0 1 1,0-1 0,-1 0-1,1 1 1,-1-1-1,0 0 1,-1 0 0,1 0-1,-1 0 1,1-1 0,-1 1-1,0-1 1,-1 0 0,1 1-1,0-1 1,-4 2-72,0-4 13,1 0-1,0-1 1,0 0 0,-1 0-1,1 0 1,0-1 0,0 0-1,0 0 1,-1-1 0,1 0-1,1 0 1,-1 0 0,0 0-1,0-1 1,1 0 0,-1 0-1,1-1 1,0 1 0,0-1-1,1-1 1,-1 1 0,1 0-1,0-1 1,0 0 0,0 0-1,1 0 1,-1-1 0,1 1-1,0-1 1,1 1 0,0-1-1,-1-2-12,3 5-3,0-1-1,0 1 1,0-1-1,0 1 1,1-1-1,0 1 0,-1-1 1,1 1-1,0-1 1,1 1-1,-1 0 1,1 0-1,-1 0 1,1-1-1,0 2 1,0-1-1,0 0 0,1 0 1,-1 1-1,1-1 1,-1 1-1,1-1 1,0 1-1,0 0 1,0 0-1,0 1 0,0-1 1,0 1-1,0-1 1,1 1-1,-1 0 1,1 0-1,-1 0 1,1 1-1,-1-1 0,3 1 4,1-1-6,0 0-1,-1 1 0,1-1 0,0 1 1,-1 1-1,1-1 0,0 1 0,-1 1 1,1-1-1,-1 1 0,1 0 1,-1 0-1,0 1 0,0 0 0,0 0 1,0 0-1,-1 1 0,1 0 0,2 2 7,-6-4 18,0 0-1,1 1 0,-1-1 1,0 1-1,0-1 0,-1 1 1,1 0-1,0 0 0,-1-1 0,0 1 1,0 0-1,0 0 0,0 1 1,0-1-1,0 0 0,-1 0 1,1 0-1,-1 0 0,0 1 1,0-1-1,-1 0 0,1 0 0,0 1 1,-1-1-1,0 0 0,0 0 1,0 0-1,0 0 0,0 0 1,-1 0-1,1 0 0,-1-1 1,0 1-1,0 0 0,0-1 0,0 0 1,0 1-1,0-1 0,-1 0 1,1 0-1,-1 0 0,0 0 1,1-1-1,-1 1 0,0-1 1,0 1-1,0-1 0,0 0 0,0 0 1,0-1-1,-1 1 0,1 0 1,-1-1-18,-4 0 44,0 0 0,0-1 0,0 0 0,0 0 1,0 0-1,0-1 0,0-1 0,0 1 0,1-1 1,-1 0-1,1-1 0,0 0 0,0 0 0,-5-5-44,11 9-1,0-1-1,0 0 0,0 0 1,0-1-1,0 1 1,1 0-1,-1 0 0,0 0 1,1 0-1,-1-1 0,1 1 1,-1 0-1,1 0 1,-1-1-1,1 1 0,0 0 1,0-1-1,0 1 0,0-1 1,0 1-1,0 0 1,0-1-1,0 1 0,1 0 1,-1-1-1,0 1 0,1 0 1,-1 0-1,1-1 0,-1 1 1,1 0-1,0 0 1,0 0-1,-1 0 0,1 0 1,0 0-1,0 0 0,0 0 1,0 0-1,0 0 1,0 0-1,0 0 0,1 1 1,-1-1-1,0 0 0,0 1 1,0-1-1,2 1 2,64-31-1692,2 14-5839,-33 11-319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4T18:14:02.51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43 182 10624,'-7'-14'771,"-27"-73"1964,33 85-2693,1 0-1,0 0 0,-1 0 1,1-1-1,0 1 0,0 0 1,0 0-1,1 0 1,-1 0-1,0 0 0,1-1 1,-1 1-1,1 0 0,0 0 1,0 0-1,0 0 0,0 1 1,0-1-1,0 0 1,0 0-1,1 1 0,-1-1 1,1 0-1,-1 1 0,1-1 1,-1 1-1,1 0 0,0 0 1,0 0-1,0 0 1,0 0-1,0 0 0,0 0 1,0 0-1,0 1 0,0-1 1,0 1-1,0-1 1,0 1-42,8 0 77,-1-1 1,0 2 0,1-1-1,-1 1 1,0 1 0,0 0 0,0 0-1,0 1 1,0 0 0,0 0-1,0 1 1,-1 0 0,0 1-1,0 0 1,0 0 0,-1 0 0,1 1-1,-1 0 1,-1 1 0,1 0-1,-1 0 1,0 0 0,-1 1 0,0-1-1,0 1 1,0 1 0,-1-1-1,0 1-77,-4-5 24,1 0-1,-1-1 0,0 1 0,0 0 0,0-1 0,-1 1 0,1 0 0,-1-1 0,0 1 0,0-1 0,0 1 0,0-1 0,-1 1 0,1-1 1,-1 0-1,0 1 0,0-1 0,0 0 0,0 0 0,-1 0 0,1-1 0,-1 1 0,0-1 0,1 1 0,-1-1 0,0 0 0,-1 0 1,1 0-1,0-1 0,0 1 0,-1-1 0,1 1 0,-1-1 0,1 0 0,-1-1 0,0 1 0,1-1 0,-1 1 0,0-1 0,0 0 0,1 0 1,-1-1-1,0 1 0,1-1 0,-1 0 0,1 0 0,-1 0 0,1 0 0,-3-2-23,-97-48 155,101 49-152,0 0 0,0 1 0,0-1 0,0 0 0,0 0 0,0 0 0,1 0 0,-1 0 0,1-1 0,-1 1 0,1 0 1,0-1-1,0 1 0,0-1 0,0 1 0,1-1 0,-1 0 0,0 1 0,1-1 0,0 0 0,0 1 0,0-1 0,0 0 0,0 1 0,0-1 0,1 0 1,0 1-1,-1-1 0,1 0 0,0 1 0,0-1 0,0 1 0,0-1 0,1 1 0,-1 0 0,1 0 0,-1 0 0,1-1 0,0 1 0,1 0-3,0-3-7,1 1 1,0-1-1,0 1 0,1 0 0,-1 0 0,1 1 0,0 0 0,0 0 0,0 0 0,0 0 0,1 1 0,-1-1 0,1 1 1,-1 1-1,1-1 0,0 1 0,-1 0 0,1 0 0,0 1 0,0 0 0,0 0 0,0 0 0,0 1 0,-1-1 0,1 1 0,0 1 1,0-1-1,-1 1 0,1 0 0,-1 1 0,0-1 0,0 1 0,1 0 0,-2 0 0,1 0 0,0 1 0,3 4 7,-6-5 13,-1 1 0,0-1 0,-1 1 0,1-1 0,-1 1 0,1 0 0,-1-1 0,0 1 0,-1 0 0,1-1 0,0 1 1,-1-1-1,0 1 0,0 0 0,0-1 0,0 1 0,-1-1 0,1 0 0,-1 0 0,0 1 0,0-1 0,0 0 0,0 0 0,-1-1 0,1 1 0,-1 0 0,0-1 0,1 0 0,-1 1 0,0-1 0,0 0 0,-1-1 0,1 1 0,0 0 0,-1-1 0,1 0 0,-1 0 0,1 0 0,-1 0 0,1 0 0,-3-1-13,-1 1 45,0-1 1,0 1-1,0-1 1,0-1-1,0 0 1,0 0 0,0 0-1,0-1 1,0 1-1,1-2 1,-1 1-1,1-1 1,-1 0-1,-5-4-45,10 6-4,-1 0 0,1-1 0,-1 0 0,1 1-1,0-1 1,-1 0 0,1 0 0,0 0 0,0 0-1,0-1 1,1 1 0,-1 0 0,0-1 0,1 0-1,0 1 1,-1-1 0,1 0 0,0 1 0,0-1-1,1 0 1,-1 0 0,1 0 0,-1 0 0,1 0-1,0 0 1,0 0 0,0 0 0,1 1 0,-1-1-1,1 0 1,-1 0 0,1 0 0,0 0 0,0 0-1,1-2 5,26-27-2225,29 2-5917,-20 15 2510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5182 914,'-4925'-869,"4689"828,229 40,-1-1,2 1,12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8:14:02.51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6600 1164,'-6600'-1163,"6608"1164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950F3-C2FD-488B-BB7F-88CD6B60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238F45-2802-4F78-B4CF-49E0FE5F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149BE-4A21-465D-8F59-7A8D8188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1E8FFB-B8EA-4971-AED1-58B65D89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FC280-B588-4A3C-89E0-72632C4F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9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75AD0-F1D6-43BE-914B-8DCE70E6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657F1-A5A2-4587-8B69-64F4411F7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BF84D9-BB3E-4F33-86A9-A2161FAE0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2367A3-C6FF-40C1-803F-B7683BEF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A6E89-902F-4F30-A7A5-246BF6F9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36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52323C2-0DEA-406D-89AD-4C86A44F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76867-BAA5-486C-86CB-16BC53FFE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4743A-C9E3-439F-B696-12DA9416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88562-4A42-40CA-99C1-2FE84D28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004F99-A2B1-44A2-8013-0DC018C0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503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7DFB1-3A72-426E-BF20-27ED989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A7CBC2-F963-4C60-AA8A-42C1EF5A7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0BB15C-F3C6-4CAD-8ACC-FB8763ED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F47DAC-6D0D-4A1B-BE98-244E0E0F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32959-75D4-42AB-B6ED-398CD8CD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81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0AA5D-3FE2-469E-A688-660ACF1B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D98BB0-2A71-4ADD-AFF7-28AA7EA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251BD-E8A0-4E64-9267-E659F61A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6F7F0-6479-49A6-AE89-379BED80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329423-CC5D-4880-A7A9-13DEF9A0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0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D1C87F-2031-42C6-BAFC-C34441D0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C171D-BC54-4ED2-88D4-432A01918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B49753-8D51-439B-90C7-0FF95903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421321-28F5-49AF-BD21-4C8A6C96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4B22A6-9DFE-4DE8-A4BC-41FB35FB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D13A5F-76A6-421F-8C71-A9113B4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4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B32B5-C985-496B-BCF1-B83BB505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5FE70F-3C4E-4541-AE6D-F493B07BF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5BA6F7-A483-406C-9CE3-D75C0F11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95CF04-D431-4842-9590-244EBBEB2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17E857-551C-4EB9-BF60-4B6C00D81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609C18-BB03-4C75-89C8-BA7E2353B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CB157F-2431-4F47-A1DE-D50B4ED9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A414B1-8557-4D2F-A408-F728431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9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223A0-4366-4C88-832B-A07C4DFF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969F2E-A072-43F2-AB5A-5B34CEE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237BCC-54A7-48F8-8450-218D67C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BE2ADC-0483-47BF-9E06-C14ACA8A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80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A035F5-1FDE-44CC-91BC-A5EAD1C7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4954D9-D240-49B1-AF0B-80DA618F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ED5B87-03B3-4C19-8A88-EA3262FD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2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5ACA-613B-448C-AFC8-0E1D6E27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BB4E2-79C6-4B8C-8B3B-1D8367ED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EC35E5-7680-44EE-84F0-5CBB70933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B76E28-19F5-4E45-B002-03DCF389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55001-6A4E-4952-8913-E1768F5F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797BE9-C9B9-4863-9747-900D77B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32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A4939-D850-4BCE-97C6-A1CBED7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5C926D-68FB-4012-86C3-B16020F7D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0AE016-85AE-4B12-BFC6-A71CB614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7E573F-DA4E-4C8F-996F-4DDF1799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572D90-7363-4C1D-AD1A-B78D263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FA284-0500-4773-9DEA-C41D7CA4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96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690DAAD-8B1E-4B37-BAE7-3063BBEA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FF9DE9-CC61-4A5F-B484-F89FA6A4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DC6F68-4F88-4E23-87A7-4E367458E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21240-404F-4A54-9AF1-5FA22F7F542A}" type="datetimeFigureOut">
              <a:rPr lang="de-DE" smtClean="0"/>
              <a:t>22.07.2019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06DEC5-68DB-4E3A-BB77-6DEE03CE6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E3C4BA-1C54-43B4-BDD5-A9EE1623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B5231-30EC-48CD-80FC-87D7BBDA62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9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ngiverse.com/thing:53451" TargetMode="External"/><Relationship Id="rId7" Type="http://schemas.openxmlformats.org/officeDocument/2006/relationships/hyperlink" Target="https://github.com/jrowberg/i2cdevlib?utm_source=platformio&amp;utm_medium=pioho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-no-dev/ESPAsyncWebServer?utm_source=platformio&amp;utm_medium=piohome" TargetMode="External"/><Relationship Id="rId5" Type="http://schemas.openxmlformats.org/officeDocument/2006/relationships/hyperlink" Target="https://www.thingiverse.com/thing:2666785" TargetMode="External"/><Relationship Id="rId4" Type="http://schemas.openxmlformats.org/officeDocument/2006/relationships/hyperlink" Target="http://www.thingiverse.com/thing:135855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3.emf"/><Relationship Id="rId26" Type="http://schemas.openxmlformats.org/officeDocument/2006/relationships/image" Target="../media/image17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1.emf"/><Relationship Id="rId42" Type="http://schemas.openxmlformats.org/officeDocument/2006/relationships/image" Target="../media/image25.emf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12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customXml" Target="../ink/ink5.xml"/><Relationship Id="rId24" Type="http://schemas.openxmlformats.org/officeDocument/2006/relationships/image" Target="../media/image16.emf"/><Relationship Id="rId32" Type="http://schemas.openxmlformats.org/officeDocument/2006/relationships/image" Target="../media/image20.emf"/><Relationship Id="rId37" Type="http://schemas.openxmlformats.org/officeDocument/2006/relationships/customXml" Target="../ink/ink18.xml"/><Relationship Id="rId40" Type="http://schemas.openxmlformats.org/officeDocument/2006/relationships/image" Target="../media/image24.emf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emf"/><Relationship Id="rId36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6.emf"/><Relationship Id="rId4" Type="http://schemas.openxmlformats.org/officeDocument/2006/relationships/image" Target="../media/image6.emf"/><Relationship Id="rId9" Type="http://schemas.openxmlformats.org/officeDocument/2006/relationships/customXml" Target="../ink/ink4.xml"/><Relationship Id="rId14" Type="http://schemas.openxmlformats.org/officeDocument/2006/relationships/image" Target="../media/image11.emf"/><Relationship Id="rId22" Type="http://schemas.openxmlformats.org/officeDocument/2006/relationships/image" Target="../media/image15.emf"/><Relationship Id="rId27" Type="http://schemas.openxmlformats.org/officeDocument/2006/relationships/customXml" Target="../ink/ink13.xml"/><Relationship Id="rId30" Type="http://schemas.openxmlformats.org/officeDocument/2006/relationships/image" Target="../media/image19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emf"/><Relationship Id="rId8" Type="http://schemas.openxmlformats.org/officeDocument/2006/relationships/image" Target="../media/image8.emf"/><Relationship Id="rId3" Type="http://schemas.openxmlformats.org/officeDocument/2006/relationships/customXml" Target="../ink/ink1.xml"/><Relationship Id="rId12" Type="http://schemas.openxmlformats.org/officeDocument/2006/relationships/image" Target="../media/image10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emf"/><Relationship Id="rId46" Type="http://schemas.openxmlformats.org/officeDocument/2006/relationships/image" Target="../media/image27.emf"/><Relationship Id="rId20" Type="http://schemas.openxmlformats.org/officeDocument/2006/relationships/image" Target="../media/image14.emf"/><Relationship Id="rId41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5E111DB-420D-4F5C-9703-472BFF9F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90"/>
          <a:stretch/>
        </p:blipFill>
        <p:spPr>
          <a:xfrm>
            <a:off x="-3291839" y="-1422251"/>
            <a:ext cx="15716068" cy="9097417"/>
          </a:xfrm>
          <a:prstGeom prst="rect">
            <a:avLst/>
          </a:prstGeom>
          <a:effectLst/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34C32-AA0C-4143-AD46-701C699F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3700" dirty="0"/>
              <a:t>Praktikum Produktionstechnik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522B75-4637-45EC-8E02-5F14FC894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Abschlusspräsentation</a:t>
            </a:r>
            <a:br>
              <a:rPr lang="de-DE" sz="2000" dirty="0"/>
            </a:br>
            <a:r>
              <a:rPr lang="de-DE" sz="2000" dirty="0"/>
              <a:t>Gruppe 4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3EA9F0D-7B7E-4F19-B401-C2498110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84480"/>
            <a:ext cx="5257800" cy="879218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OmniMove: Gesamt- und Teilfunktionen </a:t>
            </a:r>
            <a:r>
              <a:rPr lang="de-DE" sz="2000" b="1" dirty="0">
                <a:solidFill>
                  <a:schemeClr val="accent1">
                    <a:lumMod val="75000"/>
                  </a:schemeClr>
                </a:solidFill>
              </a:rPr>
              <a:t>(wichtigsten Subsysteme)</a:t>
            </a:r>
            <a:endParaRPr lang="de-DE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5F67C00D-DC9E-4350-AE3D-B911E466BA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326D59B-D9EC-4DA5-8015-9DD0DA87A6D0}"/>
              </a:ext>
            </a:extLst>
          </p:cNvPr>
          <p:cNvSpPr/>
          <p:nvPr/>
        </p:nvSpPr>
        <p:spPr>
          <a:xfrm>
            <a:off x="5283128" y="1559788"/>
            <a:ext cx="132172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Teggla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F403A4-FEA1-4124-9D9C-235349B16B1B}"/>
              </a:ext>
            </a:extLst>
          </p:cNvPr>
          <p:cNvSpPr/>
          <p:nvPr/>
        </p:nvSpPr>
        <p:spPr>
          <a:xfrm>
            <a:off x="9326598" y="3299152"/>
            <a:ext cx="1080483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Antrieb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47DF120-C76A-4D13-BB4B-6B5329EFDFF7}"/>
              </a:ext>
            </a:extLst>
          </p:cNvPr>
          <p:cNvSpPr/>
          <p:nvPr/>
        </p:nvSpPr>
        <p:spPr>
          <a:xfrm>
            <a:off x="5340954" y="3177232"/>
            <a:ext cx="114854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Steuerung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46F341-AC31-4CFF-BD7C-E2639DA0DA76}"/>
              </a:ext>
            </a:extLst>
          </p:cNvPr>
          <p:cNvSpPr/>
          <p:nvPr/>
        </p:nvSpPr>
        <p:spPr>
          <a:xfrm>
            <a:off x="1149054" y="3182312"/>
            <a:ext cx="1008380" cy="496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Chassis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4DB9E9-6F2C-43A3-8B51-1E121877FF47}"/>
              </a:ext>
            </a:extLst>
          </p:cNvPr>
          <p:cNvSpPr/>
          <p:nvPr/>
        </p:nvSpPr>
        <p:spPr>
          <a:xfrm>
            <a:off x="10590276" y="5254652"/>
            <a:ext cx="11988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Mecanum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3CAE70-B95C-4D87-AF4B-35B3C13DB2A9}"/>
              </a:ext>
            </a:extLst>
          </p:cNvPr>
          <p:cNvSpPr/>
          <p:nvPr/>
        </p:nvSpPr>
        <p:spPr>
          <a:xfrm>
            <a:off x="5363448" y="4160292"/>
            <a:ext cx="1148546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H-Brücke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7FCD5F-C6D2-47DC-8CD6-3962CD9EF062}"/>
              </a:ext>
            </a:extLst>
          </p:cNvPr>
          <p:cNvSpPr/>
          <p:nvPr/>
        </p:nvSpPr>
        <p:spPr>
          <a:xfrm>
            <a:off x="8407388" y="4218482"/>
            <a:ext cx="1193531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DC-Motor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0E41F7-D0A7-4832-A7C2-0386CCCAF911}"/>
              </a:ext>
            </a:extLst>
          </p:cNvPr>
          <p:cNvSpPr/>
          <p:nvPr/>
        </p:nvSpPr>
        <p:spPr>
          <a:xfrm>
            <a:off x="6706619" y="4144823"/>
            <a:ext cx="746764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ESP32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23EAEB-7E13-4A0C-A89D-309F7050F764}"/>
              </a:ext>
            </a:extLst>
          </p:cNvPr>
          <p:cNvSpPr/>
          <p:nvPr/>
        </p:nvSpPr>
        <p:spPr>
          <a:xfrm>
            <a:off x="458314" y="4134664"/>
            <a:ext cx="1137000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Eierhalter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8EB89CE-8A04-481B-9E5C-26D78AA4F844}"/>
              </a:ext>
            </a:extLst>
          </p:cNvPr>
          <p:cNvSpPr/>
          <p:nvPr/>
        </p:nvSpPr>
        <p:spPr>
          <a:xfrm>
            <a:off x="1810389" y="4160291"/>
            <a:ext cx="1148547" cy="54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TPU- Federung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79E97C-9FE8-4C38-B541-06784E53B1DB}"/>
              </a:ext>
            </a:extLst>
          </p:cNvPr>
          <p:cNvSpPr/>
          <p:nvPr/>
        </p:nvSpPr>
        <p:spPr>
          <a:xfrm>
            <a:off x="9326599" y="5254652"/>
            <a:ext cx="1080482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Getriebe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7162D3-FF75-4BF2-9408-98960E58B57E}"/>
              </a:ext>
            </a:extLst>
          </p:cNvPr>
          <p:cNvSpPr/>
          <p:nvPr/>
        </p:nvSpPr>
        <p:spPr>
          <a:xfrm>
            <a:off x="10061465" y="4218482"/>
            <a:ext cx="81342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Räder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12C4AE4-31D9-454F-B749-676100716710}"/>
              </a:ext>
            </a:extLst>
          </p:cNvPr>
          <p:cNvSpPr/>
          <p:nvPr/>
        </p:nvSpPr>
        <p:spPr>
          <a:xfrm>
            <a:off x="3956921" y="4160292"/>
            <a:ext cx="12430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Gyroscope</a:t>
            </a:r>
            <a:endParaRPr lang="de-DE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AA0C190-0636-4330-A91A-4EF2FE1CA3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915228" y="2108428"/>
            <a:ext cx="28762" cy="106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DA74A73-4B8B-4223-96FC-941FE179805C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1653244" y="2108428"/>
            <a:ext cx="4290746" cy="107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B63AF3-6CF4-4433-8835-915044EEABA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943990" y="2108428"/>
            <a:ext cx="3922850" cy="119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392A714-74BC-45CA-9AD8-91A2F500C7D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1026814" y="3678855"/>
            <a:ext cx="626430" cy="4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E6BFDF9-1D13-4B56-9B4A-F9910A0D91B5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653244" y="3678855"/>
            <a:ext cx="731419" cy="48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B6750AE-6EC0-40F1-B701-3F9215B31AAB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578461" y="3725872"/>
            <a:ext cx="1336767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CE0892A-7145-4D3E-BF3F-666324FD07E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915228" y="3725872"/>
            <a:ext cx="22493" cy="4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A1D61F6-21A6-4EA9-A528-F4AF40B025C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5915228" y="3725872"/>
            <a:ext cx="1164773" cy="41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8E6C0DB-05B9-470E-9088-F344A29226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9004154" y="3847792"/>
            <a:ext cx="862686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E6ECA53-FF5E-4236-9551-2DC2EED3B15E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9866840" y="3847792"/>
            <a:ext cx="601339" cy="37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60E455B-C657-4D1B-825F-B4418007F9E3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flipH="1">
            <a:off x="9866840" y="4767122"/>
            <a:ext cx="601339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FBC2EC5-C1D5-45E7-9AFB-CAD8F10C7B4C}"/>
              </a:ext>
            </a:extLst>
          </p:cNvPr>
          <p:cNvCxnSpPr>
            <a:stCxn id="18" idx="2"/>
            <a:endCxn id="11" idx="0"/>
          </p:cNvCxnSpPr>
          <p:nvPr/>
        </p:nvCxnSpPr>
        <p:spPr>
          <a:xfrm>
            <a:off x="10468179" y="4767122"/>
            <a:ext cx="721537" cy="48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7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11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632EBBA2-063D-40F8-8F1C-641283FBD48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53217" y="782192"/>
          <a:ext cx="7685566" cy="5652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Acrobat Document" r:id="rId4" imgW="5346330" imgH="3778243" progId="AcroExch.Document.DC">
                  <p:embed/>
                </p:oleObj>
              </mc:Choice>
              <mc:Fallback>
                <p:oleObj name="Acrobat Document" r:id="rId4" imgW="5346330" imgH="3778243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632EBBA2-063D-40F8-8F1C-641283FBD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3217" y="782192"/>
                        <a:ext cx="7685566" cy="5652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5" y="214123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Systementwurf (Technische Zeichnung – Auswahl)</a:t>
            </a:r>
          </a:p>
        </p:txBody>
      </p:sp>
    </p:spTree>
    <p:extLst>
      <p:ext uri="{BB962C8B-B14F-4D97-AF65-F5344CB8AC3E}">
        <p14:creationId xmlns:p14="http://schemas.microsoft.com/office/powerpoint/2010/main" val="424656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12</a:t>
              </a:fld>
              <a:endParaRPr lang="de-DE"/>
            </a:p>
          </p:txBody>
        </p:sp>
      </p:grp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72EF854-4C76-4191-8854-4C9A63BC06C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384430" y="1243152"/>
          <a:ext cx="7423137" cy="524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Acrobat Document" r:id="rId4" imgW="10693055" imgH="7562828" progId="AcroExch.Document.DC">
                  <p:embed/>
                </p:oleObj>
              </mc:Choice>
              <mc:Fallback>
                <p:oleObj name="Acrobat Document" r:id="rId4" imgW="10693055" imgH="7562828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E72EF854-4C76-4191-8854-4C9A63BC0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4430" y="1243152"/>
                        <a:ext cx="7423137" cy="5249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">
            <a:extLst>
              <a:ext uri="{FF2B5EF4-FFF2-40B4-BE49-F238E27FC236}">
                <a16:creationId xmlns:a16="http://schemas.microsoft.com/office/drawing/2014/main" id="{F8698375-B934-4A3F-B0B2-C969B0D0455A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>
                <a:solidFill>
                  <a:srgbClr val="0070C0"/>
                </a:solidFill>
              </a:rPr>
              <a:t>2.3 Systementwurf (Technische Zeichnung – Auswahl)</a:t>
            </a:r>
            <a:endParaRPr lang="de-D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8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13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BEE2C7A-DE26-4E26-9117-57A30476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01" y="1359578"/>
            <a:ext cx="6091573" cy="4827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3A061D9C-B8C9-44C3-9CA4-FB7A958C6499}"/>
              </a:ext>
            </a:extLst>
          </p:cNvPr>
          <p:cNvSpPr txBox="1">
            <a:spLocks/>
          </p:cNvSpPr>
          <p:nvPr/>
        </p:nvSpPr>
        <p:spPr>
          <a:xfrm>
            <a:off x="712365" y="214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Systementwurf (Schaltplan)</a:t>
            </a:r>
          </a:p>
        </p:txBody>
      </p:sp>
    </p:spTree>
    <p:extLst>
      <p:ext uri="{BB962C8B-B14F-4D97-AF65-F5344CB8AC3E}">
        <p14:creationId xmlns:p14="http://schemas.microsoft.com/office/powerpoint/2010/main" val="172152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14</a:t>
              </a:fld>
              <a:endParaRPr lang="de-DE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6CF6FF15-CCD5-4ED1-B491-A83ECBBF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23" y="1690688"/>
            <a:ext cx="8424752" cy="41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15</a:t>
              </a:fld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D0A7A02F-C674-4BFA-8AD1-B313FA08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42" y="1473909"/>
            <a:ext cx="5343514" cy="460541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8A35D22-F2A6-47EA-AEB4-A8A51110C869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E1CCA30-E39B-4598-BCE3-E542758F1B2F}"/>
              </a:ext>
            </a:extLst>
          </p:cNvPr>
          <p:cNvSpPr txBox="1">
            <a:spLocks/>
          </p:cNvSpPr>
          <p:nvPr/>
        </p:nvSpPr>
        <p:spPr>
          <a:xfrm>
            <a:off x="923488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solidFill>
                  <a:srgbClr val="0070C0"/>
                </a:solidFill>
              </a:rPr>
              <a:t>2.3  Systementwurf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Kommunikation und Steuerung 1 – Java (obsolet)</a:t>
            </a:r>
          </a:p>
        </p:txBody>
      </p:sp>
    </p:spTree>
    <p:extLst>
      <p:ext uri="{BB962C8B-B14F-4D97-AF65-F5344CB8AC3E}">
        <p14:creationId xmlns:p14="http://schemas.microsoft.com/office/powerpoint/2010/main" val="229680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 Kommunikation und Steuerung 2 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HTML5 &amp; Websocket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16</a:t>
              </a:fld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76E64725-A295-46B2-A29B-690897EC7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8"/>
          <a:stretch/>
        </p:blipFill>
        <p:spPr>
          <a:xfrm>
            <a:off x="2551564" y="1559776"/>
            <a:ext cx="7088872" cy="4796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18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2.3. Kommunikation und Steuerung 2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ABNF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17</a:t>
              </a:fld>
              <a:endParaRPr lang="de-DE"/>
            </a:p>
          </p:txBody>
        </p:sp>
      </p:grp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4B436EF-5EE6-42CD-9466-B2682FAF2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014538"/>
          <a:ext cx="10720656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54">
                  <a:extLst>
                    <a:ext uri="{9D8B030D-6E8A-4147-A177-3AD203B41FA5}">
                      <a16:colId xmlns:a16="http://schemas.microsoft.com/office/drawing/2014/main" val="180402158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8367542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592691875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88234214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1840754652"/>
                    </a:ext>
                  </a:extLst>
                </a:gridCol>
                <a:gridCol w="951070">
                  <a:extLst>
                    <a:ext uri="{9D8B030D-6E8A-4147-A177-3AD203B41FA5}">
                      <a16:colId xmlns:a16="http://schemas.microsoft.com/office/drawing/2014/main" val="126777723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618318488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46237787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9761391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57473674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46671894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144741508"/>
                    </a:ext>
                  </a:extLst>
                </a:gridCol>
                <a:gridCol w="684982">
                  <a:extLst>
                    <a:ext uri="{9D8B030D-6E8A-4147-A177-3AD203B41FA5}">
                      <a16:colId xmlns:a16="http://schemas.microsoft.com/office/drawing/2014/main" val="796689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de-DE" dirty="0"/>
                        <a:t>Werte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X-Achse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Y-Achse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4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Voltage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– 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Speed – 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0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Speed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Accel</a:t>
                      </a:r>
                      <a:r>
                        <a:rPr lang="de-DE" sz="1400" dirty="0"/>
                        <a:t>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Rot -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Battery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Temp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75944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AF498A5-7E9D-45DB-A94F-3998CD620415}"/>
              </a:ext>
            </a:extLst>
          </p:cNvPr>
          <p:cNvSpPr txBox="1"/>
          <p:nvPr/>
        </p:nvSpPr>
        <p:spPr>
          <a:xfrm>
            <a:off x="838200" y="5438775"/>
            <a:ext cx="324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Werte je 16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Integer</a:t>
            </a:r>
          </a:p>
        </p:txBody>
      </p:sp>
    </p:spTree>
    <p:extLst>
      <p:ext uri="{BB962C8B-B14F-4D97-AF65-F5344CB8AC3E}">
        <p14:creationId xmlns:p14="http://schemas.microsoft.com/office/powerpoint/2010/main" val="41562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18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6537557" y="3526362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6095999" y="430507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Ellipse 2">
            <a:extLst>
              <a:ext uri="{FF2B5EF4-FFF2-40B4-BE49-F238E27FC236}">
                <a16:creationId xmlns:a16="http://schemas.microsoft.com/office/drawing/2014/main" id="{7FD3284A-C20D-4D05-ABDC-B14CD7296583}"/>
              </a:ext>
            </a:extLst>
          </p:cNvPr>
          <p:cNvSpPr/>
          <p:nvPr/>
        </p:nvSpPr>
        <p:spPr>
          <a:xfrm>
            <a:off x="6861058" y="2545287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57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19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2.4 Test &amp; Validierung (Video)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2" name="video_2019-07-22_12-05-14">
            <a:hlinkClick r:id="" action="ppaction://media"/>
            <a:extLst>
              <a:ext uri="{FF2B5EF4-FFF2-40B4-BE49-F238E27FC236}">
                <a16:creationId xmlns:a16="http://schemas.microsoft.com/office/drawing/2014/main" id="{D42108CE-63D0-4A32-B41E-405847969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3562" y="1329068"/>
            <a:ext cx="8688638" cy="4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3155A-1F24-44B7-A553-7C3FB090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accent1"/>
                </a:solidFill>
              </a:rPr>
              <a:t>Gliederung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757CAF-906D-4DD2-9F3E-ABD02641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242" y="984325"/>
            <a:ext cx="6377769" cy="517835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Vorführung des </a:t>
            </a:r>
            <a:r>
              <a:rPr lang="de-DE" sz="2200" dirty="0" err="1"/>
              <a:t>Teggla</a:t>
            </a:r>
            <a:endParaRPr lang="de-DE" sz="22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Entwicklungsprozess (via V-Modell)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Merkmale und Schlüsseltechnologien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Erweiterungs – und Verbesserungsmöglichkeiten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de-DE" sz="2200" dirty="0"/>
              <a:t>Quellen</a:t>
            </a:r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1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3. Merkmale und Schlüsseltechnologien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3.1 Gesamtübersicht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3.2 </a:t>
            </a:r>
            <a:r>
              <a:rPr lang="de-DE" sz="2400" dirty="0" err="1">
                <a:solidFill>
                  <a:srgbClr val="0070C0"/>
                </a:solidFill>
              </a:rPr>
              <a:t>Mecanum</a:t>
            </a:r>
            <a:r>
              <a:rPr lang="de-DE" sz="2400" dirty="0">
                <a:solidFill>
                  <a:srgbClr val="0070C0"/>
                </a:solidFill>
              </a:rPr>
              <a:t> Räder &amp; Planetengetriebe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3.3 PLA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TPU</a:t>
            </a:r>
            <a:br>
              <a:rPr lang="de-DE" sz="2400" dirty="0">
                <a:solidFill>
                  <a:srgbClr val="0070C0"/>
                </a:solidFill>
              </a:rPr>
            </a:br>
            <a:r>
              <a:rPr lang="de-DE" sz="2400" dirty="0">
                <a:solidFill>
                  <a:srgbClr val="0070C0"/>
                </a:solidFill>
              </a:rPr>
              <a:t>3.4 ESP32 </a:t>
            </a:r>
            <a:r>
              <a:rPr lang="de-DE" sz="2400" dirty="0" err="1">
                <a:solidFill>
                  <a:srgbClr val="0070C0"/>
                </a:solidFill>
              </a:rPr>
              <a:t>vs</a:t>
            </a:r>
            <a:r>
              <a:rPr lang="de-DE" sz="2400" dirty="0">
                <a:solidFill>
                  <a:srgbClr val="0070C0"/>
                </a:solidFill>
              </a:rPr>
              <a:t> ESP8266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3.5 BMS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5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3.1 Gesamtübersicht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F1CD9-A08E-42A6-B7DF-374A785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78" y="1464341"/>
            <a:ext cx="6562843" cy="46432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21</a:t>
              </a:fld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CB753E4-7CA5-42DB-9505-893C3841701B}"/>
              </a:ext>
            </a:extLst>
          </p:cNvPr>
          <p:cNvSpPr txBox="1"/>
          <p:nvPr/>
        </p:nvSpPr>
        <p:spPr>
          <a:xfrm>
            <a:off x="7772400" y="1816766"/>
            <a:ext cx="4098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Stückliste:</a:t>
            </a:r>
          </a:p>
          <a:p>
            <a:r>
              <a:rPr lang="de-DE" dirty="0"/>
              <a:t>1x Hauptträger</a:t>
            </a:r>
            <a:br>
              <a:rPr lang="de-DE" dirty="0"/>
            </a:br>
            <a:r>
              <a:rPr lang="de-DE" dirty="0"/>
              <a:t>2x Motorträger</a:t>
            </a:r>
            <a:br>
              <a:rPr lang="de-DE" dirty="0"/>
            </a:br>
            <a:r>
              <a:rPr lang="de-DE" dirty="0"/>
              <a:t>4x Motorhalterung oben</a:t>
            </a:r>
          </a:p>
          <a:p>
            <a:r>
              <a:rPr lang="de-DE" dirty="0"/>
              <a:t>4x Motorhalterung unten</a:t>
            </a:r>
          </a:p>
          <a:p>
            <a:r>
              <a:rPr lang="de-DE" dirty="0"/>
              <a:t>4x Innenfelge &amp; Felge</a:t>
            </a:r>
            <a:br>
              <a:rPr lang="de-DE" dirty="0"/>
            </a:br>
            <a:r>
              <a:rPr lang="de-DE" dirty="0"/>
              <a:t>8x Sigma</a:t>
            </a:r>
            <a:br>
              <a:rPr lang="de-DE" dirty="0"/>
            </a:br>
            <a:r>
              <a:rPr lang="de-DE" dirty="0"/>
              <a:t>4x H-Brücken Halterung</a:t>
            </a:r>
          </a:p>
          <a:p>
            <a:r>
              <a:rPr lang="de-DE" dirty="0"/>
              <a:t>2x Akku Halterung</a:t>
            </a:r>
          </a:p>
          <a:p>
            <a:r>
              <a:rPr lang="de-DE" dirty="0"/>
              <a:t>1x Eierhalter Base</a:t>
            </a:r>
          </a:p>
          <a:p>
            <a:r>
              <a:rPr lang="de-DE" dirty="0"/>
              <a:t>8x </a:t>
            </a:r>
            <a:r>
              <a:rPr lang="de-DE" dirty="0" err="1"/>
              <a:t>Eihalter</a:t>
            </a:r>
            <a:r>
              <a:rPr lang="de-DE" dirty="0"/>
              <a:t> Segmente</a:t>
            </a:r>
          </a:p>
          <a:p>
            <a:r>
              <a:rPr lang="de-DE" dirty="0"/>
              <a:t>4x </a:t>
            </a:r>
            <a:r>
              <a:rPr lang="de-DE" dirty="0" err="1"/>
              <a:t>Mecanum</a:t>
            </a:r>
            <a:r>
              <a:rPr lang="de-DE" dirty="0"/>
              <a:t> Räder</a:t>
            </a:r>
          </a:p>
        </p:txBody>
      </p:sp>
    </p:spTree>
    <p:extLst>
      <p:ext uri="{BB962C8B-B14F-4D97-AF65-F5344CB8AC3E}">
        <p14:creationId xmlns:p14="http://schemas.microsoft.com/office/powerpoint/2010/main" val="179069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9713BF2-94BF-49BF-8264-1A27796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17" y="1616473"/>
            <a:ext cx="6792165" cy="4418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C0B4BE-EC2B-4D55-8FBE-75BC6517DB5D}"/>
              </a:ext>
            </a:extLst>
          </p:cNvPr>
          <p:cNvSpPr txBox="1">
            <a:spLocks/>
          </p:cNvSpPr>
          <p:nvPr/>
        </p:nvSpPr>
        <p:spPr>
          <a:xfrm>
            <a:off x="1024156" y="320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Räder &amp; Planetengetriebe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ECC06A-18BA-4F9B-A2E5-E79960E75D9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F11502C5-6E51-4AA6-AF2D-F77707C137D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7" name="Fußzeilenplatzhalter 4">
              <a:extLst>
                <a:ext uri="{FF2B5EF4-FFF2-40B4-BE49-F238E27FC236}">
                  <a16:creationId xmlns:a16="http://schemas.microsoft.com/office/drawing/2014/main" id="{428BDA58-B404-47EE-8E9A-28C321C9AA9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8" name="Foliennummernplatzhalter 5">
              <a:extLst>
                <a:ext uri="{FF2B5EF4-FFF2-40B4-BE49-F238E27FC236}">
                  <a16:creationId xmlns:a16="http://schemas.microsoft.com/office/drawing/2014/main" id="{E78E1215-2FF7-473E-B24F-E360CF78F0C7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22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053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3.2 </a:t>
            </a:r>
            <a:r>
              <a:rPr lang="de-DE" sz="2800" b="1" dirty="0" err="1">
                <a:solidFill>
                  <a:srgbClr val="0070C0"/>
                </a:solidFill>
              </a:rPr>
              <a:t>Mecanum</a:t>
            </a:r>
            <a:r>
              <a:rPr lang="de-DE" sz="2800" b="1" dirty="0">
                <a:solidFill>
                  <a:srgbClr val="0070C0"/>
                </a:solidFill>
              </a:rPr>
              <a:t> – 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23</a:t>
              </a:fld>
              <a:endParaRPr lang="de-DE"/>
            </a:p>
          </p:txBody>
        </p:sp>
      </p:grpSp>
      <p:pic>
        <p:nvPicPr>
          <p:cNvPr id="3074" name="Picture 2" descr="wheel-rotations">
            <a:extLst>
              <a:ext uri="{FF2B5EF4-FFF2-40B4-BE49-F238E27FC236}">
                <a16:creationId xmlns:a16="http://schemas.microsoft.com/office/drawing/2014/main" id="{2C16C02F-3D2F-4122-919A-412441D9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1630204"/>
            <a:ext cx="7429500" cy="41148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</p:spTree>
    <p:extLst>
      <p:ext uri="{BB962C8B-B14F-4D97-AF65-F5344CB8AC3E}">
        <p14:creationId xmlns:p14="http://schemas.microsoft.com/office/powerpoint/2010/main" val="390671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rgbClr val="0070C0"/>
                </a:solidFill>
              </a:rPr>
              <a:t>3.2 </a:t>
            </a:r>
            <a:r>
              <a:rPr lang="de-DE" sz="2400" b="1" dirty="0" err="1">
                <a:solidFill>
                  <a:srgbClr val="0070C0"/>
                </a:solidFill>
              </a:rPr>
              <a:t>Mecanum</a:t>
            </a:r>
            <a:br>
              <a:rPr lang="de-DE" sz="2400" b="1" dirty="0">
                <a:solidFill>
                  <a:srgbClr val="0070C0"/>
                </a:solidFill>
              </a:rPr>
            </a:br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Steuerung &amp; Formeln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24</a:t>
              </a:fld>
              <a:endParaRPr lang="de-DE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F1E480E6-1AC2-4776-AE21-509734CD8B5D}"/>
              </a:ext>
            </a:extLst>
          </p:cNvPr>
          <p:cNvSpPr/>
          <p:nvPr/>
        </p:nvSpPr>
        <p:spPr>
          <a:xfrm>
            <a:off x="104273" y="6110129"/>
            <a:ext cx="7539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https://www.roboteq.com/index.php/applications/applications-blog/entry/driving-mecanum-wheels-omnidirectional-robots</a:t>
            </a:r>
          </a:p>
        </p:txBody>
      </p:sp>
      <p:pic>
        <p:nvPicPr>
          <p:cNvPr id="10" name="Picture 2" descr="volt-multipliers-formula">
            <a:extLst>
              <a:ext uri="{FF2B5EF4-FFF2-40B4-BE49-F238E27FC236}">
                <a16:creationId xmlns:a16="http://schemas.microsoft.com/office/drawing/2014/main" id="{7BD79565-1ABE-47AD-AEA4-ED38EABB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998"/>
            <a:ext cx="6752624" cy="2032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olt-multipliers">
            <a:extLst>
              <a:ext uri="{FF2B5EF4-FFF2-40B4-BE49-F238E27FC236}">
                <a16:creationId xmlns:a16="http://schemas.microsoft.com/office/drawing/2014/main" id="{710FFAF7-2A2C-4746-9FA8-A0B6A1A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12" y="2247186"/>
            <a:ext cx="2490025" cy="236362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3.3   PLA vs. TPU</a:t>
            </a: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6CE76FA-3A41-4957-8A08-036AF22E86A7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96123A9F-86E9-4EFD-94FF-CBF438CF1FE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9" name="Fußzeilenplatzhalter 4">
              <a:extLst>
                <a:ext uri="{FF2B5EF4-FFF2-40B4-BE49-F238E27FC236}">
                  <a16:creationId xmlns:a16="http://schemas.microsoft.com/office/drawing/2014/main" id="{BF3C76ED-BAB0-4601-981A-F1E7461A8768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0" name="Foliennummernplatzhalter 5">
              <a:extLst>
                <a:ext uri="{FF2B5EF4-FFF2-40B4-BE49-F238E27FC236}">
                  <a16:creationId xmlns:a16="http://schemas.microsoft.com/office/drawing/2014/main" id="{0C757C53-EF2A-4A90-A33B-1B4CAC01CB14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25</a:t>
              </a:fld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DCF668EF-CEDB-461C-90F2-EBFCECD085BF}"/>
              </a:ext>
            </a:extLst>
          </p:cNvPr>
          <p:cNvSpPr txBox="1"/>
          <p:nvPr/>
        </p:nvSpPr>
        <p:spPr>
          <a:xfrm>
            <a:off x="1038225" y="1690688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Nicht alle Teile wurden mit </a:t>
            </a:r>
            <a:r>
              <a:rPr lang="de-DE" b="1" dirty="0"/>
              <a:t>PLA</a:t>
            </a:r>
            <a:r>
              <a:rPr lang="de-DE" dirty="0"/>
              <a:t> (=Polyactide) Filament gedruckt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Folgende Teile wurden mit </a:t>
            </a:r>
            <a:r>
              <a:rPr lang="de-DE" b="1" dirty="0"/>
              <a:t>TPU</a:t>
            </a:r>
            <a:r>
              <a:rPr lang="de-DE" dirty="0"/>
              <a:t> (=thermoplastisches Elastometer) Filament gedruckt:</a:t>
            </a:r>
          </a:p>
          <a:p>
            <a:r>
              <a:rPr lang="de-DE" dirty="0"/>
              <a:t>	1) </a:t>
            </a:r>
            <a:r>
              <a:rPr lang="de-DE" i="1" dirty="0"/>
              <a:t>Motorhalterung</a:t>
            </a:r>
            <a:r>
              <a:rPr lang="de-DE" dirty="0"/>
              <a:t> und 2) </a:t>
            </a:r>
            <a:r>
              <a:rPr lang="de-DE" i="1" dirty="0"/>
              <a:t>Sigma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1DEB9F6A-F71C-4FB1-93AC-C5A72AD4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36726"/>
              </p:ext>
            </p:extLst>
          </p:nvPr>
        </p:nvGraphicFramePr>
        <p:xfrm>
          <a:off x="1761355" y="3388412"/>
          <a:ext cx="8416926" cy="228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463">
                  <a:extLst>
                    <a:ext uri="{9D8B030D-6E8A-4147-A177-3AD203B41FA5}">
                      <a16:colId xmlns:a16="http://schemas.microsoft.com/office/drawing/2014/main" val="2500357209"/>
                    </a:ext>
                  </a:extLst>
                </a:gridCol>
                <a:gridCol w="4208463">
                  <a:extLst>
                    <a:ext uri="{9D8B030D-6E8A-4147-A177-3AD203B41FA5}">
                      <a16:colId xmlns:a16="http://schemas.microsoft.com/office/drawing/2014/main" val="3561101413"/>
                    </a:ext>
                  </a:extLst>
                </a:gridCol>
              </a:tblGrid>
              <a:tr h="548386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89798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Hohes E-Modul(=Zugfestigkeit) und Steifigkeit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Mehr Flexibilität und Elastizität als PLA 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37450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Sehr einfache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Teurer als PLA Filament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67162"/>
                  </a:ext>
                </a:extLst>
              </a:tr>
              <a:tr h="548386">
                <a:tc>
                  <a:txBody>
                    <a:bodyPr/>
                    <a:lstStyle/>
                    <a:p>
                      <a:r>
                        <a:rPr lang="de-DE" dirty="0"/>
                        <a:t>Problemloser Druckprozess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Fehleranfälliger Druckprozess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963505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BB589BCE-E02D-4D58-9914-073C5B2F4FA9}"/>
              </a:ext>
            </a:extLst>
          </p:cNvPr>
          <p:cNvSpPr txBox="1"/>
          <p:nvPr/>
        </p:nvSpPr>
        <p:spPr>
          <a:xfrm>
            <a:off x="1685925" y="2995603"/>
            <a:ext cx="479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Wesentliche Unterschiede zwischen PLA und TPU</a:t>
            </a:r>
          </a:p>
        </p:txBody>
      </p:sp>
    </p:spTree>
    <p:extLst>
      <p:ext uri="{BB962C8B-B14F-4D97-AF65-F5344CB8AC3E}">
        <p14:creationId xmlns:p14="http://schemas.microsoft.com/office/powerpoint/2010/main" val="345845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3.4 ESP32 </a:t>
            </a:r>
            <a:r>
              <a:rPr lang="de-DE" sz="2800" b="1" dirty="0" err="1">
                <a:solidFill>
                  <a:srgbClr val="0070C0"/>
                </a:solidFill>
              </a:rPr>
              <a:t>vs</a:t>
            </a:r>
            <a:r>
              <a:rPr lang="de-DE" sz="2800" b="1" dirty="0">
                <a:solidFill>
                  <a:srgbClr val="0070C0"/>
                </a:solidFill>
              </a:rPr>
              <a:t> ESP8266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80F4C269-276F-4EAD-B2FA-5226477E3F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0178" y="2131060"/>
          <a:ext cx="63566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410">
                  <a:extLst>
                    <a:ext uri="{9D8B030D-6E8A-4147-A177-3AD203B41FA5}">
                      <a16:colId xmlns:a16="http://schemas.microsoft.com/office/drawing/2014/main" val="2639107428"/>
                    </a:ext>
                  </a:extLst>
                </a:gridCol>
                <a:gridCol w="2326105">
                  <a:extLst>
                    <a:ext uri="{9D8B030D-6E8A-4147-A177-3AD203B41FA5}">
                      <a16:colId xmlns:a16="http://schemas.microsoft.com/office/drawing/2014/main" val="120825030"/>
                    </a:ext>
                  </a:extLst>
                </a:gridCol>
                <a:gridCol w="2096170">
                  <a:extLst>
                    <a:ext uri="{9D8B030D-6E8A-4147-A177-3AD203B41FA5}">
                      <a16:colId xmlns:a16="http://schemas.microsoft.com/office/drawing/2014/main" val="914672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single 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dual </a:t>
                      </a:r>
                      <a:r>
                        <a:rPr lang="de-DE" b="0" dirty="0" err="1">
                          <a:effectLst/>
                        </a:rPr>
                        <a:t>core</a:t>
                      </a:r>
                      <a:endParaRPr lang="de-DE" b="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17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Frequenz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MHz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 MHz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0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GPIO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(11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 (30 nutzbar)</a:t>
                      </a:r>
                      <a:endParaRPr lang="de-DE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SRAM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KB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 KB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1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>
                          <a:effectLst/>
                        </a:rPr>
                        <a:t> ADC Auflösung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10-Bit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 12-Bit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70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Preis (aus China)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2€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effectLst/>
                        </a:rPr>
                        <a:t>4€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728130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9791B2A-A802-40F9-BAF3-71C2E40954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29698" y="2131060"/>
          <a:ext cx="370500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502">
                  <a:extLst>
                    <a:ext uri="{9D8B030D-6E8A-4147-A177-3AD203B41FA5}">
                      <a16:colId xmlns:a16="http://schemas.microsoft.com/office/drawing/2014/main" val="1234054874"/>
                    </a:ext>
                  </a:extLst>
                </a:gridCol>
                <a:gridCol w="1852502">
                  <a:extLst>
                    <a:ext uri="{9D8B030D-6E8A-4147-A177-3AD203B41FA5}">
                      <a16:colId xmlns:a16="http://schemas.microsoft.com/office/drawing/2014/main" val="7976337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de-DE" dirty="0"/>
                        <a:t>Benötigte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3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4x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</a:t>
                      </a:r>
                      <a:r>
                        <a:rPr lang="de-DE" dirty="0" err="1"/>
                        <a:t>Enable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4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8x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Motor Richtung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0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2x I²C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7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1x 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Batteriespannung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6029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15 Pins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836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3.5 BMS – </a:t>
            </a:r>
            <a:r>
              <a:rPr lang="de-DE" sz="2800" b="1" dirty="0" err="1">
                <a:solidFill>
                  <a:srgbClr val="0070C0"/>
                </a:solidFill>
              </a:rPr>
              <a:t>Battery</a:t>
            </a:r>
            <a:r>
              <a:rPr lang="de-DE" sz="2800" b="1" dirty="0">
                <a:solidFill>
                  <a:srgbClr val="0070C0"/>
                </a:solidFill>
              </a:rPr>
              <a:t> Management System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5122" name="Picture 2" descr="https://ae01.alicdn.com/kf/HTB1LH27HqSWBuNjSsrbq6y0mVXaG/3A-2-s-BMS-18650-Li-Ion-Lithium-Batterie-PCM-7-4-v-8-4-v.jpg">
            <a:extLst>
              <a:ext uri="{FF2B5EF4-FFF2-40B4-BE49-F238E27FC236}">
                <a16:creationId xmlns:a16="http://schemas.microsoft.com/office/drawing/2014/main" id="{D14D1837-F110-432A-9F98-17C90EAC6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5" b="19065"/>
          <a:stretch/>
        </p:blipFill>
        <p:spPr bwMode="auto">
          <a:xfrm>
            <a:off x="838200" y="1917463"/>
            <a:ext cx="4535905" cy="31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81F72B1-4639-40DF-AFE2-C2204D66B605}"/>
              </a:ext>
            </a:extLst>
          </p:cNvPr>
          <p:cNvSpPr/>
          <p:nvPr/>
        </p:nvSpPr>
        <p:spPr>
          <a:xfrm>
            <a:off x="320841" y="6129575"/>
            <a:ext cx="110329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https://ae01.alicdn.com/kf/HTB1LH27HqSWBuNjSsrbq6y0mVXaG/3A-2-s-BMS-18650-Li-Ion-Lithium-Batterie-PCM-7-4-v-8-4-v.jpg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D17EED-7FEF-43F4-B363-54D6AD63E5F2}"/>
              </a:ext>
            </a:extLst>
          </p:cNvPr>
          <p:cNvSpPr txBox="1"/>
          <p:nvPr/>
        </p:nvSpPr>
        <p:spPr>
          <a:xfrm>
            <a:off x="6212303" y="2662989"/>
            <a:ext cx="441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Überspannungsschutz: </a:t>
            </a:r>
            <a:r>
              <a:rPr lang="de-DE" b="1" dirty="0" err="1"/>
              <a:t>max</a:t>
            </a:r>
            <a:r>
              <a:rPr lang="de-DE" b="1" dirty="0"/>
              <a:t> 4.2V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Unterspannungsschutz: </a:t>
            </a:r>
            <a:r>
              <a:rPr lang="de-DE" b="1" dirty="0"/>
              <a:t>min 3.2V </a:t>
            </a:r>
            <a:r>
              <a:rPr lang="de-DE" dirty="0"/>
              <a:t>pro Zelle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Ausgleichen der Zellen beim Laden</a:t>
            </a:r>
          </a:p>
        </p:txBody>
      </p:sp>
    </p:spTree>
    <p:extLst>
      <p:ext uri="{BB962C8B-B14F-4D97-AF65-F5344CB8AC3E}">
        <p14:creationId xmlns:p14="http://schemas.microsoft.com/office/powerpoint/2010/main" val="204638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231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4. Zukünftige Entwicklung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4.1 Erweiterung Regler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solidFill>
                  <a:srgbClr val="0070C0"/>
                </a:solidFill>
              </a:rPr>
              <a:t>4.2 Verbesserungsvorschläge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2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198" y="6355397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29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4.1 Erweiterungsmöglichkeiten (Regler)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AF3C30-8B86-4C33-B67F-9191F62F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12" y="1419822"/>
            <a:ext cx="6819172" cy="4935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43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C5FD9B-E7D7-42D2-8865-1193D147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rgbClr val="0070C0"/>
                </a:solidFill>
              </a:rPr>
              <a:t>1. Vorführung des </a:t>
            </a:r>
            <a:r>
              <a:rPr lang="de-DE" sz="3200" b="1" dirty="0" err="1">
                <a:solidFill>
                  <a:srgbClr val="0070C0"/>
                </a:solidFill>
              </a:rPr>
              <a:t>Teggla</a:t>
            </a:r>
            <a:endParaRPr lang="de-DE" sz="3200" b="1" dirty="0">
              <a:solidFill>
                <a:srgbClr val="0070C0"/>
              </a:solidFill>
            </a:endParaRPr>
          </a:p>
        </p:txBody>
      </p: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BD63928-B21D-4FC0-87DE-29FB1447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6" y="1735773"/>
            <a:ext cx="5233922" cy="370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D559384-1B7C-4BF5-B51E-5CF555B2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058" y="1489840"/>
            <a:ext cx="3371081" cy="41948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34282E0-7DB9-4A87-81A4-5509ADD13758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F45B1C01-94D8-4B4D-977B-D5D4BC494E5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3B9B68B7-C952-4C7C-B2D1-E97F5C0E334C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EAFE8AB1-76CF-464B-AED8-CCB3DB99CC4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</a:t>
              </a:fld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8899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30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4.2 Verbesserungsvorschläge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BD3044-72EC-4786-8C7C-CE95AF4FA3BC}"/>
              </a:ext>
            </a:extLst>
          </p:cNvPr>
          <p:cNvSpPr txBox="1"/>
          <p:nvPr/>
        </p:nvSpPr>
        <p:spPr>
          <a:xfrm>
            <a:off x="833307" y="1463276"/>
            <a:ext cx="11358693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Stepper-Motor anstatt DC-Motoren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Besserer Ladestecker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Höhere Übersetzungen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Spannung mit </a:t>
            </a:r>
            <a:r>
              <a:rPr lang="de-DE" dirty="0" err="1"/>
              <a:t>Step</a:t>
            </a:r>
            <a:r>
              <a:rPr lang="de-DE" dirty="0"/>
              <a:t>-Up / </a:t>
            </a:r>
            <a:r>
              <a:rPr lang="de-DE" dirty="0" err="1"/>
              <a:t>Step</a:t>
            </a:r>
            <a:r>
              <a:rPr lang="de-DE" dirty="0"/>
              <a:t>-Down konstant halten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Weniger Spiel im Getriebe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Mehr Grip auf den kleinen Rollen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Notaus-Schalter neu designen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31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5 Quellen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F4269A1-DBED-4CE8-8D2D-EDEDB81B41D2}"/>
              </a:ext>
            </a:extLst>
          </p:cNvPr>
          <p:cNvSpPr txBox="1"/>
          <p:nvPr/>
        </p:nvSpPr>
        <p:spPr>
          <a:xfrm>
            <a:off x="838200" y="1382233"/>
            <a:ext cx="103153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3D - Modelle: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24mm </a:t>
            </a:r>
            <a:r>
              <a:rPr lang="de-DE" dirty="0" err="1"/>
              <a:t>customized</a:t>
            </a:r>
            <a:r>
              <a:rPr lang="de-DE" dirty="0"/>
              <a:t> Gear </a:t>
            </a:r>
            <a:r>
              <a:rPr lang="de-DE" dirty="0" err="1"/>
              <a:t>Bearing</a:t>
            </a:r>
            <a:br>
              <a:rPr lang="de-DE" dirty="0"/>
            </a:br>
            <a:r>
              <a:rPr lang="de-DE" dirty="0">
                <a:hlinkClick r:id="rId3"/>
              </a:rPr>
              <a:t>http://www.thingiverse.com/thing:53451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44mm </a:t>
            </a:r>
            <a:r>
              <a:rPr lang="de-DE" dirty="0" err="1"/>
              <a:t>Mecanum</a:t>
            </a:r>
            <a:r>
              <a:rPr lang="de-DE" dirty="0"/>
              <a:t> Wheel</a:t>
            </a:r>
            <a:br>
              <a:rPr lang="de-DE" dirty="0"/>
            </a:br>
            <a:r>
              <a:rPr lang="de-DE" dirty="0">
                <a:hlinkClick r:id="rId4"/>
              </a:rPr>
              <a:t>http://www.thingiverse.com/thing:1358552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11:1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>
                <a:hlinkClick r:id="rId5"/>
              </a:rPr>
              <a:t>https://www.thingiverse.com/thing:2666785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66.46:1 Compound Planetary </a:t>
            </a:r>
            <a:r>
              <a:rPr lang="de-DE" dirty="0" err="1"/>
              <a:t>Gearbox</a:t>
            </a:r>
            <a:br>
              <a:rPr lang="de-DE" dirty="0"/>
            </a:br>
            <a:r>
              <a:rPr lang="de-DE" dirty="0"/>
              <a:t>https://www.thingiverse.com/thing:2277105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r>
              <a:rPr lang="de-DE" dirty="0"/>
              <a:t>Library: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WebServer</a:t>
            </a:r>
            <a:br>
              <a:rPr lang="de-DE" dirty="0"/>
            </a:br>
            <a:r>
              <a:rPr lang="de-DE" dirty="0">
                <a:hlinkClick r:id="rId6"/>
              </a:rPr>
              <a:t>https://github.com/me-no-dev/ESPAsyncWebServer?utm_source=platformio&amp;utm_medium=piohome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Source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Gyro</a:t>
            </a:r>
            <a:r>
              <a:rPr lang="de-DE" dirty="0"/>
              <a:t> Code</a:t>
            </a:r>
            <a:br>
              <a:rPr lang="de-DE" dirty="0"/>
            </a:br>
            <a:r>
              <a:rPr lang="de-DE" dirty="0">
                <a:hlinkClick r:id="rId7"/>
              </a:rPr>
              <a:t>https://github.com/jrowberg/i2cdevlib?utm_source=platformio&amp;utm_medium=piohome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71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22F5DE1-9B06-4849-82ED-EBBFCA7BAAD2}"/>
              </a:ext>
            </a:extLst>
          </p:cNvPr>
          <p:cNvSpPr/>
          <p:nvPr/>
        </p:nvSpPr>
        <p:spPr>
          <a:xfrm>
            <a:off x="446532" y="320041"/>
            <a:ext cx="11423904" cy="6217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Logo Ingenieursinformatik">
            <a:extLst>
              <a:ext uri="{FF2B5EF4-FFF2-40B4-BE49-F238E27FC236}">
                <a16:creationId xmlns:a16="http://schemas.microsoft.com/office/drawing/2014/main" id="{C7305AFF-E11D-4DCD-8267-676CA63FE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58918C-FE39-4077-9C9E-1E8974CDADBF}"/>
              </a:ext>
            </a:extLst>
          </p:cNvPr>
          <p:cNvSpPr txBox="1"/>
          <p:nvPr/>
        </p:nvSpPr>
        <p:spPr>
          <a:xfrm>
            <a:off x="762000" y="782192"/>
            <a:ext cx="9982200" cy="369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</a:rPr>
              <a:t>2. Entwicklungsprozess (via V-Modell)</a:t>
            </a: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de-DE" sz="24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2.1 Planung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2.2 Anforderungsermittlung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2.3 Systementwurf</a:t>
            </a:r>
          </a:p>
          <a:p>
            <a:pPr lvl="1">
              <a:lnSpc>
                <a:spcPct val="170000"/>
              </a:lnSpc>
            </a:pPr>
            <a:r>
              <a:rPr lang="de-DE" sz="2400" dirty="0">
                <a:solidFill>
                  <a:srgbClr val="0070C0"/>
                </a:solidFill>
              </a:rPr>
              <a:t>2.4 </a:t>
            </a:r>
            <a:r>
              <a:rPr lang="de-DE" sz="2400" dirty="0" err="1">
                <a:solidFill>
                  <a:srgbClr val="0070C0"/>
                </a:solidFill>
              </a:rPr>
              <a:t>Teggla</a:t>
            </a:r>
            <a:r>
              <a:rPr lang="de-DE" sz="2400" dirty="0">
                <a:solidFill>
                  <a:srgbClr val="0070C0"/>
                </a:solidFill>
              </a:rPr>
              <a:t> Test &amp; Validierung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F3BA21B-AA43-4A89-A44B-E0BB69B2C800}"/>
              </a:ext>
            </a:extLst>
          </p:cNvPr>
          <p:cNvCxnSpPr/>
          <p:nvPr/>
        </p:nvCxnSpPr>
        <p:spPr>
          <a:xfrm>
            <a:off x="571500" y="1466850"/>
            <a:ext cx="6619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9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5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1159682" y="1708060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77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6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2.1 Planung (Morphologischer Kasten) 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graphicFrame>
        <p:nvGraphicFramePr>
          <p:cNvPr id="15" name="Inhaltsplatzhalter 1">
            <a:extLst>
              <a:ext uri="{FF2B5EF4-FFF2-40B4-BE49-F238E27FC236}">
                <a16:creationId xmlns:a16="http://schemas.microsoft.com/office/drawing/2014/main" id="{2A670F71-F61A-4665-ACD1-9A42F9490FE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802934" y="1397230"/>
          <a:ext cx="8715357" cy="48209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3545">
                  <a:extLst>
                    <a:ext uri="{9D8B030D-6E8A-4147-A177-3AD203B41FA5}">
                      <a16:colId xmlns:a16="http://schemas.microsoft.com/office/drawing/2014/main" val="1858430455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188194260"/>
                    </a:ext>
                  </a:extLst>
                </a:gridCol>
                <a:gridCol w="2776960">
                  <a:extLst>
                    <a:ext uri="{9D8B030D-6E8A-4147-A177-3AD203B41FA5}">
                      <a16:colId xmlns:a16="http://schemas.microsoft.com/office/drawing/2014/main" val="491228368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360548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12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Antrieb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Servo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DC-Motor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Step</a:t>
                      </a:r>
                      <a:r>
                        <a:rPr lang="de-DE" dirty="0"/>
                        <a:t>-Motor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45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Lenkung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Lenkachse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Einzeln gesteuerte Motoren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86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Räder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Mecanum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Kette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3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Getriebe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Planetengetriebe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Gearbox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9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Controller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Akku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2S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LiPo 3S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Battery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2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Ladetechnik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+ 9V Netzteil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BMS + 5V 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4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Steuerung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Spiele-Controller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4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Federung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3D-Druck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Feder-Dämpfer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7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Lage-Sensorik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Pendel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Gyroskop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7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Material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PLA+TPU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0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Verbindung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Schrauben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797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14:cNvPr>
              <p14:cNvContentPartPr/>
              <p14:nvPr/>
            </p14:nvContentPartPr>
            <p14:xfrm>
              <a:off x="6365899" y="4265417"/>
              <a:ext cx="4320" cy="5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48FE838-0BAC-421B-A95D-CC10AD92CA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6899" y="4256417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14:cNvPr>
              <p14:cNvContentPartPr/>
              <p14:nvPr/>
            </p14:nvContentPartPr>
            <p14:xfrm>
              <a:off x="6200568" y="1885483"/>
              <a:ext cx="360" cy="50400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D10DB602-B15A-4BBC-A23E-8DE41BB29C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2568" y="1849483"/>
                <a:ext cx="36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14:cNvPr>
              <p14:cNvContentPartPr/>
              <p14:nvPr/>
            </p14:nvContentPartPr>
            <p14:xfrm>
              <a:off x="4741129" y="3397004"/>
              <a:ext cx="360" cy="4312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352CEB10-6EE8-4FE0-B035-797E3F4558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3129" y="3361034"/>
                <a:ext cx="36000" cy="502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14:cNvPr>
              <p14:cNvContentPartPr/>
              <p14:nvPr/>
            </p14:nvContentPartPr>
            <p14:xfrm>
              <a:off x="6629096" y="4145381"/>
              <a:ext cx="360" cy="76500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3B28129A-DC49-4896-B76F-D7F6B6477C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1096" y="4109381"/>
                <a:ext cx="360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14:cNvPr>
              <p14:cNvContentPartPr/>
              <p14:nvPr/>
            </p14:nvContentPartPr>
            <p14:xfrm>
              <a:off x="6581936" y="4129541"/>
              <a:ext cx="78840" cy="65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90035F18-D3A7-4DA2-AF7E-4544376892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3936" y="4093737"/>
                <a:ext cx="114480" cy="137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14:cNvPr>
              <p14:cNvContentPartPr/>
              <p14:nvPr/>
            </p14:nvContentPartPr>
            <p14:xfrm>
              <a:off x="6582296" y="4506461"/>
              <a:ext cx="84600" cy="7452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7BD6F9A0-BA83-46BA-858F-8813F3F3EB9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64296" y="4470461"/>
                <a:ext cx="120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14:cNvPr>
              <p14:cNvContentPartPr/>
              <p14:nvPr/>
            </p14:nvContentPartPr>
            <p14:xfrm>
              <a:off x="6573296" y="4871501"/>
              <a:ext cx="95040" cy="9108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A7C469A1-0042-455A-BB5D-6997FF7947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5296" y="4835501"/>
                <a:ext cx="130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14:cNvPr>
              <p14:cNvContentPartPr/>
              <p14:nvPr/>
            </p14:nvContentPartPr>
            <p14:xfrm>
              <a:off x="4787108" y="3825294"/>
              <a:ext cx="1865880" cy="3294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F62B561D-2EAF-46E3-A919-03C02C5961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69108" y="3789294"/>
                <a:ext cx="1901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14:cNvPr>
              <p14:cNvContentPartPr/>
              <p14:nvPr/>
            </p14:nvContentPartPr>
            <p14:xfrm>
              <a:off x="6666308" y="4877934"/>
              <a:ext cx="2376360" cy="41940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4A8244D1-F033-45AF-A6F3-17ABDE2BF3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48308" y="4841903"/>
                <a:ext cx="2412000" cy="491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14:cNvPr>
              <p14:cNvContentPartPr/>
              <p14:nvPr/>
            </p14:nvContentPartPr>
            <p14:xfrm>
              <a:off x="6303815" y="5323431"/>
              <a:ext cx="2711160" cy="333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D58B3718-A89E-4D83-AE89-C51BF7D0EA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5815" y="5287431"/>
                <a:ext cx="27468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14:cNvPr>
              <p14:cNvContentPartPr/>
              <p14:nvPr/>
            </p14:nvContentPartPr>
            <p14:xfrm>
              <a:off x="4640615" y="5636991"/>
              <a:ext cx="1607040" cy="43092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AF7ECAC1-A10F-46B4-98D8-84567AD8FA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22615" y="5600991"/>
                <a:ext cx="1642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14:cNvPr>
              <p14:cNvContentPartPr/>
              <p14:nvPr/>
            </p14:nvContentPartPr>
            <p14:xfrm>
              <a:off x="4734629" y="3063711"/>
              <a:ext cx="1408320" cy="325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FBDD68F1-1659-4EE6-9AA6-54D1B2089B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16629" y="3027711"/>
                <a:ext cx="1443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14:cNvPr>
              <p14:cNvContentPartPr/>
              <p14:nvPr/>
            </p14:nvContentPartPr>
            <p14:xfrm>
              <a:off x="4662629" y="2722071"/>
              <a:ext cx="1499400" cy="31896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BE205D3-7FC3-451D-AA11-ECCBE60E90A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44629" y="2686071"/>
                <a:ext cx="1535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14:cNvPr>
              <p14:cNvContentPartPr/>
              <p14:nvPr/>
            </p14:nvContentPartPr>
            <p14:xfrm>
              <a:off x="4650749" y="2378631"/>
              <a:ext cx="1624680" cy="316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6AF2960E-8ED0-4360-A118-E761CFA5FB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32749" y="2342672"/>
                <a:ext cx="1660320" cy="387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14:cNvPr>
              <p14:cNvContentPartPr/>
              <p14:nvPr/>
            </p14:nvContentPartPr>
            <p14:xfrm>
              <a:off x="6127469" y="2300871"/>
              <a:ext cx="127800" cy="92520"/>
            </p14:xfrm>
          </p:contentPart>
        </mc:Choice>
        <mc:Fallback xmlns="">
          <p:pic>
            <p:nvPicPr>
              <p:cNvPr id="55" name="Freihand 54">
                <a:extLst>
                  <a:ext uri="{FF2B5EF4-FFF2-40B4-BE49-F238E27FC236}">
                    <a16:creationId xmlns:a16="http://schemas.microsoft.com/office/drawing/2014/main" id="{B476F13B-19EE-402B-BD12-E53BA3D205A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09469" y="2264871"/>
                <a:ext cx="163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14:cNvPr>
              <p14:cNvContentPartPr/>
              <p14:nvPr/>
            </p14:nvContentPartPr>
            <p14:xfrm>
              <a:off x="6132149" y="1867791"/>
              <a:ext cx="110160" cy="10008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E3B84F0D-E44E-4D4D-9236-63E4D1D729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14208" y="1831791"/>
                <a:ext cx="14568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14:cNvPr>
              <p14:cNvContentPartPr/>
              <p14:nvPr/>
            </p14:nvContentPartPr>
            <p14:xfrm>
              <a:off x="4596749" y="2623431"/>
              <a:ext cx="148320" cy="1249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249EB8D0-2553-4823-BC56-8BFC0D57E0B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78749" y="2587431"/>
                <a:ext cx="183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14:cNvPr>
              <p14:cNvContentPartPr/>
              <p14:nvPr/>
            </p14:nvContentPartPr>
            <p14:xfrm>
              <a:off x="6016589" y="2990631"/>
              <a:ext cx="172440" cy="131760"/>
            </p14:xfrm>
          </p:contentPart>
        </mc:Choice>
        <mc:Fallback xmlns="">
          <p:pic>
            <p:nvPicPr>
              <p:cNvPr id="58" name="Freihand 57">
                <a:extLst>
                  <a:ext uri="{FF2B5EF4-FFF2-40B4-BE49-F238E27FC236}">
                    <a16:creationId xmlns:a16="http://schemas.microsoft.com/office/drawing/2014/main" id="{476081BC-C097-4102-BBC0-668C883EF5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98589" y="2954631"/>
                <a:ext cx="2080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14:cNvPr>
              <p14:cNvContentPartPr/>
              <p14:nvPr/>
            </p14:nvContentPartPr>
            <p14:xfrm>
              <a:off x="4686749" y="3353871"/>
              <a:ext cx="103320" cy="91800"/>
            </p14:xfrm>
          </p:contentPart>
        </mc:Choice>
        <mc:Fallback xmlns="">
          <p:pic>
            <p:nvPicPr>
              <p:cNvPr id="59" name="Freihand 58">
                <a:extLst>
                  <a:ext uri="{FF2B5EF4-FFF2-40B4-BE49-F238E27FC236}">
                    <a16:creationId xmlns:a16="http://schemas.microsoft.com/office/drawing/2014/main" id="{8AD42121-B943-44FD-9F01-254968E77C3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68749" y="3317871"/>
                <a:ext cx="138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14:cNvPr>
              <p14:cNvContentPartPr/>
              <p14:nvPr/>
            </p14:nvContentPartPr>
            <p14:xfrm>
              <a:off x="4681709" y="3806391"/>
              <a:ext cx="124200" cy="100800"/>
            </p14:xfrm>
          </p:contentPart>
        </mc:Choice>
        <mc:Fallback xmlns="">
          <p:pic>
            <p:nvPicPr>
              <p:cNvPr id="60" name="Freihand 59">
                <a:extLst>
                  <a:ext uri="{FF2B5EF4-FFF2-40B4-BE49-F238E27FC236}">
                    <a16:creationId xmlns:a16="http://schemas.microsoft.com/office/drawing/2014/main" id="{F47060CF-1AF1-4454-9E4B-8C44A3D55F0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63709" y="3770391"/>
                <a:ext cx="1598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14:cNvPr>
              <p14:cNvContentPartPr/>
              <p14:nvPr/>
            </p14:nvContentPartPr>
            <p14:xfrm>
              <a:off x="8911349" y="5251431"/>
              <a:ext cx="138240" cy="154800"/>
            </p14:xfrm>
          </p:contentPart>
        </mc:Choice>
        <mc:Fallback xmlns=""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773DB592-C777-4C3B-980F-FBBE74B34CF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93302" y="5215431"/>
                <a:ext cx="173973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14:cNvPr>
              <p14:cNvContentPartPr/>
              <p14:nvPr/>
            </p14:nvContentPartPr>
            <p14:xfrm>
              <a:off x="6232589" y="5568951"/>
              <a:ext cx="111960" cy="14364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17A09353-252A-4F04-A285-176CBA0785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4589" y="5532951"/>
                <a:ext cx="1476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14:cNvPr>
              <p14:cNvContentPartPr/>
              <p14:nvPr/>
            </p14:nvContentPartPr>
            <p14:xfrm>
              <a:off x="4598549" y="5999511"/>
              <a:ext cx="116640" cy="13212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EB86CC12-ED8C-4F63-9CBE-EE3A751B2F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80493" y="5963511"/>
                <a:ext cx="15239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9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7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2740832" y="2536735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11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7E9CAB0-63D1-45A7-B4CA-97F3F7F95C02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C9244B5A-2431-4CAE-A98D-55C698A9930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F6EA4FBD-918A-4CA8-A607-25EE6F85F4F9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9EFEF7BB-69E5-46D8-AE1D-218A2CD8B308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8</a:t>
              </a:fld>
              <a:endParaRPr lang="de-DE"/>
            </a:p>
          </p:txBody>
        </p:sp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3FE3F9BF-4542-4908-878B-7C7C9BD6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88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2.2 Anforderungsermittlung (Auswahl)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C879B2A-200A-49A0-A59C-A97575229512}"/>
              </a:ext>
            </a:extLst>
          </p:cNvPr>
          <p:cNvSpPr/>
          <p:nvPr/>
        </p:nvSpPr>
        <p:spPr>
          <a:xfrm>
            <a:off x="648749" y="19240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Anforderungen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3F6A84-8BF2-4D9E-8915-E4C0D0A09A7E}"/>
              </a:ext>
            </a:extLst>
          </p:cNvPr>
          <p:cNvSpPr/>
          <p:nvPr/>
        </p:nvSpPr>
        <p:spPr>
          <a:xfrm>
            <a:off x="648749" y="5086350"/>
            <a:ext cx="180975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84EE75-B1A3-4A19-B98F-54C6F17C3D48}"/>
              </a:ext>
            </a:extLst>
          </p:cNvPr>
          <p:cNvSpPr/>
          <p:nvPr/>
        </p:nvSpPr>
        <p:spPr>
          <a:xfrm>
            <a:off x="3096674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Fahren (F)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C85AAF-D0B1-4052-B711-C68F1CE77EDF}"/>
              </a:ext>
            </a:extLst>
          </p:cNvPr>
          <p:cNvSpPr/>
          <p:nvPr/>
        </p:nvSpPr>
        <p:spPr>
          <a:xfrm>
            <a:off x="6820949" y="1853405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Lenken können (F)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56E643-5E00-414B-A897-4514636143E4}"/>
              </a:ext>
            </a:extLst>
          </p:cNvPr>
          <p:cNvSpPr/>
          <p:nvPr/>
        </p:nvSpPr>
        <p:spPr>
          <a:xfrm>
            <a:off x="3096674" y="2970211"/>
            <a:ext cx="2743200" cy="588963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Mindestdistanz 4 Meter (F)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7A78B49-3137-44EE-9F9C-36A29BD8B7D5}"/>
              </a:ext>
            </a:extLst>
          </p:cNvPr>
          <p:cNvSpPr/>
          <p:nvPr/>
        </p:nvSpPr>
        <p:spPr>
          <a:xfrm>
            <a:off x="6820949" y="2790424"/>
            <a:ext cx="2743200" cy="91599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 Transport (F)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4796811-4940-4554-B01A-7E445E592BE9}"/>
              </a:ext>
            </a:extLst>
          </p:cNvPr>
          <p:cNvCxnSpPr/>
          <p:nvPr/>
        </p:nvCxnSpPr>
        <p:spPr>
          <a:xfrm>
            <a:off x="304800" y="3943350"/>
            <a:ext cx="11410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B572C7D-A241-4B00-ADCB-85068BFB6048}"/>
              </a:ext>
            </a:extLst>
          </p:cNvPr>
          <p:cNvSpPr/>
          <p:nvPr/>
        </p:nvSpPr>
        <p:spPr>
          <a:xfrm>
            <a:off x="3096674" y="4280689"/>
            <a:ext cx="2743200" cy="779465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Omnidirektionales</a:t>
            </a:r>
            <a:br>
              <a:rPr lang="de-DE" dirty="0"/>
            </a:br>
            <a:r>
              <a:rPr lang="de-DE" dirty="0"/>
              <a:t>Fahren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541D760-0457-4868-9065-085126054100}"/>
              </a:ext>
            </a:extLst>
          </p:cNvPr>
          <p:cNvSpPr/>
          <p:nvPr/>
        </p:nvSpPr>
        <p:spPr>
          <a:xfrm>
            <a:off x="6820949" y="4267590"/>
            <a:ext cx="2743200" cy="80566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Steuerung via XBOX Controller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7A55BA3-4CB3-4E24-B04A-F3E3A549E446}"/>
              </a:ext>
            </a:extLst>
          </p:cNvPr>
          <p:cNvSpPr/>
          <p:nvPr/>
        </p:nvSpPr>
        <p:spPr>
          <a:xfrm>
            <a:off x="3096674" y="5322548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Reichweite lediglich durch WLAN &amp; Akku begrenzt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A06B14E-0F25-4C39-9704-B0CA083DF55B}"/>
              </a:ext>
            </a:extLst>
          </p:cNvPr>
          <p:cNvSpPr/>
          <p:nvPr/>
        </p:nvSpPr>
        <p:spPr>
          <a:xfrm>
            <a:off x="6820949" y="5310187"/>
            <a:ext cx="2743200" cy="93563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Eihalterung</a:t>
            </a:r>
            <a:br>
              <a:rPr lang="de-DE" dirty="0"/>
            </a:br>
            <a:r>
              <a:rPr lang="de-DE" dirty="0"/>
              <a:t>(Chassis + Federung)</a:t>
            </a:r>
          </a:p>
        </p:txBody>
      </p:sp>
    </p:spTree>
    <p:extLst>
      <p:ext uri="{BB962C8B-B14F-4D97-AF65-F5344CB8AC3E}">
        <p14:creationId xmlns:p14="http://schemas.microsoft.com/office/powerpoint/2010/main" val="68872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8D08059-8049-414A-B958-7A9841F3CD9A}"/>
              </a:ext>
            </a:extLst>
          </p:cNvPr>
          <p:cNvGrpSpPr/>
          <p:nvPr/>
        </p:nvGrpSpPr>
        <p:grpSpPr>
          <a:xfrm>
            <a:off x="838200" y="6356350"/>
            <a:ext cx="10515600" cy="365125"/>
            <a:chOff x="838200" y="6356350"/>
            <a:chExt cx="10515600" cy="365125"/>
          </a:xfrm>
        </p:grpSpPr>
        <p:sp>
          <p:nvSpPr>
            <p:cNvPr id="5" name="Datumsplatzhalter 3">
              <a:extLst>
                <a:ext uri="{FF2B5EF4-FFF2-40B4-BE49-F238E27FC236}">
                  <a16:creationId xmlns:a16="http://schemas.microsoft.com/office/drawing/2014/main" id="{3ABE0E0F-DB90-43F7-9B5F-C51CEB17F6B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BB89C0B-1ABD-444B-925C-4E47B2F277F6}" type="datetimeFigureOut">
                <a:rPr lang="de-DE" smtClean="0"/>
                <a:pPr/>
                <a:t>22.07.2019</a:t>
              </a:fld>
              <a:endParaRPr lang="de-DE" dirty="0"/>
            </a:p>
          </p:txBody>
        </p:sp>
        <p:sp>
          <p:nvSpPr>
            <p:cNvPr id="6" name="Fußzeilenplatzhalter 4">
              <a:extLst>
                <a:ext uri="{FF2B5EF4-FFF2-40B4-BE49-F238E27FC236}">
                  <a16:creationId xmlns:a16="http://schemas.microsoft.com/office/drawing/2014/main" id="{DB8FE8DA-BE41-429E-B7D1-4850CF5B4A71}"/>
                </a:ext>
              </a:extLst>
            </p:cNvPr>
            <p:cNvSpPr txBox="1">
              <a:spLocks/>
            </p:cNvSpPr>
            <p:nvPr/>
          </p:nvSpPr>
          <p:spPr>
            <a:xfrm>
              <a:off x="3060932" y="6356350"/>
              <a:ext cx="6070134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Praktikum Produktionstechnik</a:t>
              </a:r>
            </a:p>
          </p:txBody>
        </p:sp>
        <p:sp>
          <p:nvSpPr>
            <p:cNvPr id="7" name="Foliennummernplatzhalter 5">
              <a:extLst>
                <a:ext uri="{FF2B5EF4-FFF2-40B4-BE49-F238E27FC236}">
                  <a16:creationId xmlns:a16="http://schemas.microsoft.com/office/drawing/2014/main" id="{C08B045B-D202-4ECB-9910-D6EF3E5EE0D2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5CEC8DD-A46B-4CAA-B4E1-6A1B652C2BF4}" type="slidenum">
                <a:rPr lang="de-DE" smtClean="0"/>
                <a:pPr/>
                <a:t>9</a:t>
              </a:fld>
              <a:endParaRPr lang="de-DE"/>
            </a:p>
          </p:txBody>
        </p:sp>
      </p:grpSp>
      <p:pic>
        <p:nvPicPr>
          <p:cNvPr id="8" name="Grafik 7" descr="Logo Ingenieursinformatik">
            <a:extLst>
              <a:ext uri="{FF2B5EF4-FFF2-40B4-BE49-F238E27FC236}">
                <a16:creationId xmlns:a16="http://schemas.microsoft.com/office/drawing/2014/main" id="{F5868D2B-F5D2-47E8-8FD9-6D9B2986087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81" y="320040"/>
            <a:ext cx="1692155" cy="92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000FD21-03A8-4523-B088-D596EF47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b="1" dirty="0">
                <a:solidFill>
                  <a:srgbClr val="0070C0"/>
                </a:solidFill>
              </a:rPr>
              <a:t>2.3 Systementwurf</a:t>
            </a:r>
            <a:endParaRPr lang="de-DE" sz="2800" b="1" i="1" dirty="0">
              <a:solidFill>
                <a:srgbClr val="0070C0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2E4943-F3EE-449A-84E7-92AA3AB7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32" y="1423576"/>
            <a:ext cx="10206135" cy="4753542"/>
          </a:xfrm>
          <a:prstGeom prst="rect">
            <a:avLst/>
          </a:prstGeom>
        </p:spPr>
      </p:pic>
      <p:sp>
        <p:nvSpPr>
          <p:cNvPr id="10" name="Ellipse 2">
            <a:extLst>
              <a:ext uri="{FF2B5EF4-FFF2-40B4-BE49-F238E27FC236}">
                <a16:creationId xmlns:a16="http://schemas.microsoft.com/office/drawing/2014/main" id="{95837C21-C59C-408A-A48C-64E7A16067F3}"/>
              </a:ext>
            </a:extLst>
          </p:cNvPr>
          <p:cNvSpPr/>
          <p:nvPr/>
        </p:nvSpPr>
        <p:spPr>
          <a:xfrm>
            <a:off x="3060932" y="3455796"/>
            <a:ext cx="1322262" cy="68910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Ellipse 2">
            <a:extLst>
              <a:ext uri="{FF2B5EF4-FFF2-40B4-BE49-F238E27FC236}">
                <a16:creationId xmlns:a16="http://schemas.microsoft.com/office/drawing/2014/main" id="{F0DFCCC8-4A03-42FD-9176-DDB19F4B702C}"/>
              </a:ext>
            </a:extLst>
          </p:cNvPr>
          <p:cNvSpPr/>
          <p:nvPr/>
        </p:nvSpPr>
        <p:spPr>
          <a:xfrm>
            <a:off x="3299057" y="4324129"/>
            <a:ext cx="1530118" cy="97424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865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708</Words>
  <Application>Microsoft Office PowerPoint</Application>
  <PresentationFormat>Breitbild</PresentationFormat>
  <Paragraphs>314</Paragraphs>
  <Slides>31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Segoe UI Emoji</vt:lpstr>
      <vt:lpstr>Office</vt:lpstr>
      <vt:lpstr>Acrobat Document</vt:lpstr>
      <vt:lpstr>Praktikum Produktionstechnik</vt:lpstr>
      <vt:lpstr>Gliederung</vt:lpstr>
      <vt:lpstr>1. Vorführung des Teggla</vt:lpstr>
      <vt:lpstr>PowerPoint-Präsentation</vt:lpstr>
      <vt:lpstr>2.1 Planung</vt:lpstr>
      <vt:lpstr>2.1 Planung (Morphologischer Kasten) </vt:lpstr>
      <vt:lpstr>2.2 Anforderungsermittlung</vt:lpstr>
      <vt:lpstr>2.2 Anforderungsermittlung (Auswahl)</vt:lpstr>
      <vt:lpstr>2.3 Systementwurf</vt:lpstr>
      <vt:lpstr>OmniMove: Gesamt- und Teilfunktionen (wichtigsten Subsysteme)</vt:lpstr>
      <vt:lpstr>2.3 Systementwurf (Technische Zeichnung – Auswahl)</vt:lpstr>
      <vt:lpstr>PowerPoint-Präsentation</vt:lpstr>
      <vt:lpstr>PowerPoint-Präsentation</vt:lpstr>
      <vt:lpstr>2.3  Systementwurf  Kommunikation und Steuerung 1 – Java (obsolet)</vt:lpstr>
      <vt:lpstr>PowerPoint-Präsentation</vt:lpstr>
      <vt:lpstr>2.3 Kommunikation und Steuerung 2  HTML5 &amp; Websocket</vt:lpstr>
      <vt:lpstr>2.3. Kommunikation und Steuerung 2 ABNF</vt:lpstr>
      <vt:lpstr>2.4 Test &amp; Validierung</vt:lpstr>
      <vt:lpstr>2.4 Test &amp; Validierung (Video)</vt:lpstr>
      <vt:lpstr>PowerPoint-Präsentation</vt:lpstr>
      <vt:lpstr>3.1 Gesamtübersicht</vt:lpstr>
      <vt:lpstr>PowerPoint-Präsentation</vt:lpstr>
      <vt:lpstr>3.2 Mecanum – Steuerung &amp; Formeln</vt:lpstr>
      <vt:lpstr>3.2 Mecanum Steuerung &amp; Formeln</vt:lpstr>
      <vt:lpstr>3.3   PLA vs. TPU</vt:lpstr>
      <vt:lpstr>3.4 ESP32 vs ESP8266</vt:lpstr>
      <vt:lpstr>3.5 BMS – Battery Management System</vt:lpstr>
      <vt:lpstr>PowerPoint-Präsentation</vt:lpstr>
      <vt:lpstr>4.1 Erweiterungsmöglichkeiten (Regler)</vt:lpstr>
      <vt:lpstr>4.2 Verbesserungsvorschläge</vt:lpstr>
      <vt:lpstr>5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Praktikum Produktionstechnik</dc:title>
  <dc:creator>Marcel</dc:creator>
  <cp:lastModifiedBy>Jonas Wilfert</cp:lastModifiedBy>
  <cp:revision>161</cp:revision>
  <dcterms:created xsi:type="dcterms:W3CDTF">2019-07-14T17:52:51Z</dcterms:created>
  <dcterms:modified xsi:type="dcterms:W3CDTF">2019-07-22T20:46:56Z</dcterms:modified>
</cp:coreProperties>
</file>